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1" r:id="rId2"/>
    <p:sldId id="263" r:id="rId3"/>
    <p:sldId id="264" r:id="rId4"/>
    <p:sldId id="269" r:id="rId5"/>
    <p:sldId id="272" r:id="rId6"/>
    <p:sldId id="265" r:id="rId7"/>
    <p:sldId id="273" r:id="rId8"/>
    <p:sldId id="274" r:id="rId9"/>
    <p:sldId id="266" r:id="rId10"/>
    <p:sldId id="277" r:id="rId11"/>
    <p:sldId id="280" r:id="rId12"/>
    <p:sldId id="278" r:id="rId13"/>
    <p:sldId id="279" r:id="rId14"/>
    <p:sldId id="267" r:id="rId15"/>
    <p:sldId id="281" r:id="rId16"/>
    <p:sldId id="268" r:id="rId17"/>
    <p:sldId id="285" r:id="rId18"/>
    <p:sldId id="286" r:id="rId19"/>
    <p:sldId id="28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3B8"/>
    <a:srgbClr val="2CBEFD"/>
    <a:srgbClr val="9A2424"/>
    <a:srgbClr val="68DB13"/>
    <a:srgbClr val="FF9425"/>
    <a:srgbClr val="FF3399"/>
    <a:srgbClr val="16557F"/>
    <a:srgbClr val="0B83CF"/>
    <a:srgbClr val="29B9FD"/>
    <a:srgbClr val="67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3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9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54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65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2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2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16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25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4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6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7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8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91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7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7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560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0952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12091" y="1693889"/>
            <a:ext cx="5973129" cy="34702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472612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75718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78824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81931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2612" y="3071818"/>
            <a:ext cx="2519362" cy="535531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一级标题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72612" y="3607349"/>
            <a:ext cx="2540000" cy="3139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YIJIBIAOTI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2612" y="2128838"/>
            <a:ext cx="3204163" cy="4492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472612" y="2818151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472612" y="4212236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074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86307" y="247277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6182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01123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5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5" r:id="rId5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12092" y="0"/>
            <a:ext cx="437902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37565" y="1920716"/>
            <a:ext cx="4130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2021</a:t>
            </a:r>
            <a:r>
              <a:rPr lang="zh-CN" altLang="en-US" sz="4400">
                <a:solidFill>
                  <a:schemeClr val="bg1"/>
                </a:solidFill>
                <a:cs typeface="+mn-ea"/>
                <a:sym typeface="+mn-lt"/>
              </a:rPr>
              <a:t>届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953145" y="4906148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王淑慧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953145" y="5541552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软件工程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1704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0" name="任意多边形 169"/>
          <p:cNvSpPr>
            <a:spLocks noChangeAspect="1"/>
          </p:cNvSpPr>
          <p:nvPr/>
        </p:nvSpPr>
        <p:spPr>
          <a:xfrm>
            <a:off x="1505805" y="5547959"/>
            <a:ext cx="373247" cy="360000"/>
          </a:xfrm>
          <a:custGeom>
            <a:avLst/>
            <a:gdLst>
              <a:gd name="connsiteX0" fmla="*/ 2980072 w 3788229"/>
              <a:gd name="connsiteY0" fmla="*/ 2739384 h 3653784"/>
              <a:gd name="connsiteX1" fmla="*/ 3196072 w 3788229"/>
              <a:gd name="connsiteY1" fmla="*/ 3653784 h 3653784"/>
              <a:gd name="connsiteX2" fmla="*/ 2764072 w 3788229"/>
              <a:gd name="connsiteY2" fmla="*/ 3653784 h 3653784"/>
              <a:gd name="connsiteX3" fmla="*/ 2980071 w 3788229"/>
              <a:gd name="connsiteY3" fmla="*/ 2439230 h 3653784"/>
              <a:gd name="connsiteX4" fmla="*/ 3079350 w 3788229"/>
              <a:gd name="connsiteY4" fmla="*/ 2538509 h 3653784"/>
              <a:gd name="connsiteX5" fmla="*/ 2980071 w 3788229"/>
              <a:gd name="connsiteY5" fmla="*/ 2637788 h 3653784"/>
              <a:gd name="connsiteX6" fmla="*/ 2880792 w 3788229"/>
              <a:gd name="connsiteY6" fmla="*/ 2538509 h 3653784"/>
              <a:gd name="connsiteX7" fmla="*/ 2980071 w 3788229"/>
              <a:gd name="connsiteY7" fmla="*/ 2439230 h 3653784"/>
              <a:gd name="connsiteX8" fmla="*/ 3338287 w 3788229"/>
              <a:gd name="connsiteY8" fmla="*/ 1211948 h 3653784"/>
              <a:gd name="connsiteX9" fmla="*/ 3338287 w 3788229"/>
              <a:gd name="connsiteY9" fmla="*/ 2086440 h 3653784"/>
              <a:gd name="connsiteX10" fmla="*/ 3039944 w 3788229"/>
              <a:gd name="connsiteY10" fmla="*/ 2219119 h 3653784"/>
              <a:gd name="connsiteX11" fmla="*/ 3039944 w 3788229"/>
              <a:gd name="connsiteY11" fmla="*/ 1344627 h 3653784"/>
              <a:gd name="connsiteX12" fmla="*/ 449942 w 3788229"/>
              <a:gd name="connsiteY12" fmla="*/ 1211948 h 3653784"/>
              <a:gd name="connsiteX13" fmla="*/ 1894114 w 3788229"/>
              <a:gd name="connsiteY13" fmla="*/ 1854197 h 3653784"/>
              <a:gd name="connsiteX14" fmla="*/ 2920199 w 3788229"/>
              <a:gd name="connsiteY14" fmla="*/ 1397879 h 3653784"/>
              <a:gd name="connsiteX15" fmla="*/ 2920199 w 3788229"/>
              <a:gd name="connsiteY15" fmla="*/ 2272371 h 3653784"/>
              <a:gd name="connsiteX16" fmla="*/ 1894114 w 3788229"/>
              <a:gd name="connsiteY16" fmla="*/ 2728689 h 3653784"/>
              <a:gd name="connsiteX17" fmla="*/ 449942 w 3788229"/>
              <a:gd name="connsiteY17" fmla="*/ 2086440 h 3653784"/>
              <a:gd name="connsiteX18" fmla="*/ 1894115 w 3788229"/>
              <a:gd name="connsiteY18" fmla="*/ 0 h 3653784"/>
              <a:gd name="connsiteX19" fmla="*/ 3788229 w 3788229"/>
              <a:gd name="connsiteY19" fmla="*/ 849086 h 3653784"/>
              <a:gd name="connsiteX20" fmla="*/ 2898197 w 3788229"/>
              <a:gd name="connsiteY20" fmla="*/ 1248066 h 3653784"/>
              <a:gd name="connsiteX21" fmla="*/ 2073823 w 3788229"/>
              <a:gd name="connsiteY21" fmla="*/ 857613 h 3653784"/>
              <a:gd name="connsiteX22" fmla="*/ 2075544 w 3788229"/>
              <a:gd name="connsiteY22" fmla="*/ 849086 h 3653784"/>
              <a:gd name="connsiteX23" fmla="*/ 1894115 w 3788229"/>
              <a:gd name="connsiteY23" fmla="*/ 667657 h 3653784"/>
              <a:gd name="connsiteX24" fmla="*/ 1712686 w 3788229"/>
              <a:gd name="connsiteY24" fmla="*/ 849086 h 3653784"/>
              <a:gd name="connsiteX25" fmla="*/ 1894115 w 3788229"/>
              <a:gd name="connsiteY25" fmla="*/ 1030515 h 3653784"/>
              <a:gd name="connsiteX26" fmla="*/ 2022405 w 3788229"/>
              <a:gd name="connsiteY26" fmla="*/ 977376 h 3653784"/>
              <a:gd name="connsiteX27" fmla="*/ 2028342 w 3788229"/>
              <a:gd name="connsiteY27" fmla="*/ 968569 h 3653784"/>
              <a:gd name="connsiteX28" fmla="*/ 2754477 w 3788229"/>
              <a:gd name="connsiteY28" fmla="*/ 1312493 h 3653784"/>
              <a:gd name="connsiteX29" fmla="*/ 1894115 w 3788229"/>
              <a:gd name="connsiteY29" fmla="*/ 1698172 h 3653784"/>
              <a:gd name="connsiteX30" fmla="*/ 0 w 3788229"/>
              <a:gd name="connsiteY30" fmla="*/ 849086 h 365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8229" h="3653784">
                <a:moveTo>
                  <a:pt x="2980072" y="2739384"/>
                </a:moveTo>
                <a:lnTo>
                  <a:pt x="3196072" y="3653784"/>
                </a:lnTo>
                <a:lnTo>
                  <a:pt x="2764072" y="3653784"/>
                </a:lnTo>
                <a:close/>
                <a:moveTo>
                  <a:pt x="2980071" y="2439230"/>
                </a:moveTo>
                <a:cubicBezTo>
                  <a:pt x="3034901" y="2439230"/>
                  <a:pt x="3079350" y="2483679"/>
                  <a:pt x="3079350" y="2538509"/>
                </a:cubicBezTo>
                <a:cubicBezTo>
                  <a:pt x="3079350" y="2593339"/>
                  <a:pt x="3034901" y="2637788"/>
                  <a:pt x="2980071" y="2637788"/>
                </a:cubicBezTo>
                <a:cubicBezTo>
                  <a:pt x="2925241" y="2637788"/>
                  <a:pt x="2880792" y="2593339"/>
                  <a:pt x="2880792" y="2538509"/>
                </a:cubicBezTo>
                <a:cubicBezTo>
                  <a:pt x="2880792" y="2483679"/>
                  <a:pt x="2925241" y="2439230"/>
                  <a:pt x="2980071" y="2439230"/>
                </a:cubicBezTo>
                <a:close/>
                <a:moveTo>
                  <a:pt x="3338287" y="1211948"/>
                </a:moveTo>
                <a:lnTo>
                  <a:pt x="3338287" y="2086440"/>
                </a:lnTo>
                <a:lnTo>
                  <a:pt x="3039944" y="2219119"/>
                </a:lnTo>
                <a:lnTo>
                  <a:pt x="3039944" y="1344627"/>
                </a:lnTo>
                <a:close/>
                <a:moveTo>
                  <a:pt x="449942" y="1211948"/>
                </a:moveTo>
                <a:lnTo>
                  <a:pt x="1894114" y="1854197"/>
                </a:lnTo>
                <a:lnTo>
                  <a:pt x="2920199" y="1397879"/>
                </a:lnTo>
                <a:lnTo>
                  <a:pt x="2920199" y="2272371"/>
                </a:lnTo>
                <a:lnTo>
                  <a:pt x="1894114" y="2728689"/>
                </a:lnTo>
                <a:lnTo>
                  <a:pt x="449942" y="2086440"/>
                </a:lnTo>
                <a:close/>
                <a:moveTo>
                  <a:pt x="1894115" y="0"/>
                </a:moveTo>
                <a:lnTo>
                  <a:pt x="3788229" y="849086"/>
                </a:lnTo>
                <a:lnTo>
                  <a:pt x="2898197" y="1248066"/>
                </a:lnTo>
                <a:lnTo>
                  <a:pt x="2073823" y="857613"/>
                </a:lnTo>
                <a:lnTo>
                  <a:pt x="2075544" y="849086"/>
                </a:lnTo>
                <a:cubicBezTo>
                  <a:pt x="2075544" y="748886"/>
                  <a:pt x="1994315" y="667657"/>
                  <a:pt x="1894115" y="667657"/>
                </a:cubicBezTo>
                <a:cubicBezTo>
                  <a:pt x="1793915" y="667657"/>
                  <a:pt x="1712686" y="748886"/>
                  <a:pt x="1712686" y="849086"/>
                </a:cubicBezTo>
                <a:cubicBezTo>
                  <a:pt x="1712686" y="949286"/>
                  <a:pt x="1793915" y="1030515"/>
                  <a:pt x="1894115" y="1030515"/>
                </a:cubicBezTo>
                <a:cubicBezTo>
                  <a:pt x="1944215" y="1030515"/>
                  <a:pt x="1989573" y="1010208"/>
                  <a:pt x="2022405" y="977376"/>
                </a:cubicBezTo>
                <a:lnTo>
                  <a:pt x="2028342" y="968569"/>
                </a:lnTo>
                <a:lnTo>
                  <a:pt x="2754477" y="1312493"/>
                </a:lnTo>
                <a:lnTo>
                  <a:pt x="1894115" y="1698172"/>
                </a:lnTo>
                <a:lnTo>
                  <a:pt x="0" y="8490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2" name="任意多边形 171"/>
          <p:cNvSpPr>
            <a:spLocks noChangeAspect="1"/>
          </p:cNvSpPr>
          <p:nvPr/>
        </p:nvSpPr>
        <p:spPr>
          <a:xfrm>
            <a:off x="1542727" y="4930555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7565" y="2690157"/>
            <a:ext cx="4130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毕业实习答辩</a:t>
            </a:r>
          </a:p>
        </p:txBody>
      </p:sp>
    </p:spTree>
    <p:extLst>
      <p:ext uri="{BB962C8B-B14F-4D97-AF65-F5344CB8AC3E}">
        <p14:creationId xmlns:p14="http://schemas.microsoft.com/office/powerpoint/2010/main" val="3806908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6" grpId="0"/>
      <p:bldP spid="167" grpId="0"/>
      <p:bldP spid="170" grpId="0" animBg="1"/>
      <p:bldP spid="172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E89507-9CE8-46CB-8FD4-A79C76A4691E}"/>
              </a:ext>
            </a:extLst>
          </p:cNvPr>
          <p:cNvSpPr/>
          <p:nvPr/>
        </p:nvSpPr>
        <p:spPr>
          <a:xfrm>
            <a:off x="213433" y="2396581"/>
            <a:ext cx="2634018" cy="26340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F16B79-03E2-49DF-8ED4-3F0AF3974F64}"/>
              </a:ext>
            </a:extLst>
          </p:cNvPr>
          <p:cNvSpPr/>
          <p:nvPr/>
        </p:nvSpPr>
        <p:spPr>
          <a:xfrm>
            <a:off x="3826864" y="1325880"/>
            <a:ext cx="2634018" cy="26340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5">
            <a:extLst>
              <a:ext uri="{FF2B5EF4-FFF2-40B4-BE49-F238E27FC236}">
                <a16:creationId xmlns:a16="http://schemas.microsoft.com/office/drawing/2014/main" id="{AF5DCF0E-3835-48DF-A775-B27C6590AB6A}"/>
              </a:ext>
            </a:extLst>
          </p:cNvPr>
          <p:cNvSpPr>
            <a:spLocks noChangeAspect="1"/>
          </p:cNvSpPr>
          <p:nvPr/>
        </p:nvSpPr>
        <p:spPr>
          <a:xfrm>
            <a:off x="1192846" y="2831513"/>
            <a:ext cx="675192" cy="656892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7">
            <a:extLst>
              <a:ext uri="{FF2B5EF4-FFF2-40B4-BE49-F238E27FC236}">
                <a16:creationId xmlns:a16="http://schemas.microsoft.com/office/drawing/2014/main" id="{9FB07FDD-F807-4AB5-8048-A81FAFD5C7DE}"/>
              </a:ext>
            </a:extLst>
          </p:cNvPr>
          <p:cNvSpPr>
            <a:spLocks noChangeAspect="1"/>
          </p:cNvSpPr>
          <p:nvPr/>
        </p:nvSpPr>
        <p:spPr>
          <a:xfrm>
            <a:off x="4815427" y="1760812"/>
            <a:ext cx="656892" cy="656892"/>
          </a:xfrm>
          <a:custGeom>
            <a:avLst/>
            <a:gdLst>
              <a:gd name="connsiteX0" fmla="*/ 1869743 w 6414448"/>
              <a:gd name="connsiteY0" fmla="*/ 4449168 h 6414447"/>
              <a:gd name="connsiteX1" fmla="*/ 5540991 w 6414448"/>
              <a:gd name="connsiteY1" fmla="*/ 4449168 h 6414447"/>
              <a:gd name="connsiteX2" fmla="*/ 5540991 w 6414448"/>
              <a:gd name="connsiteY2" fmla="*/ 4809168 h 6414447"/>
              <a:gd name="connsiteX3" fmla="*/ 1869743 w 6414448"/>
              <a:gd name="connsiteY3" fmla="*/ 4809168 h 6414447"/>
              <a:gd name="connsiteX4" fmla="*/ 1037230 w 6414448"/>
              <a:gd name="connsiteY4" fmla="*/ 4449168 h 6414447"/>
              <a:gd name="connsiteX5" fmla="*/ 1665027 w 6414448"/>
              <a:gd name="connsiteY5" fmla="*/ 4449168 h 6414447"/>
              <a:gd name="connsiteX6" fmla="*/ 1665027 w 6414448"/>
              <a:gd name="connsiteY6" fmla="*/ 4809168 h 6414447"/>
              <a:gd name="connsiteX7" fmla="*/ 1037230 w 6414448"/>
              <a:gd name="connsiteY7" fmla="*/ 4809168 h 6414447"/>
              <a:gd name="connsiteX8" fmla="*/ 1869743 w 6414448"/>
              <a:gd name="connsiteY8" fmla="*/ 3452882 h 6414447"/>
              <a:gd name="connsiteX9" fmla="*/ 5540991 w 6414448"/>
              <a:gd name="connsiteY9" fmla="*/ 3452882 h 6414447"/>
              <a:gd name="connsiteX10" fmla="*/ 5540991 w 6414448"/>
              <a:gd name="connsiteY10" fmla="*/ 3812882 h 6414447"/>
              <a:gd name="connsiteX11" fmla="*/ 1869743 w 6414448"/>
              <a:gd name="connsiteY11" fmla="*/ 3812882 h 6414447"/>
              <a:gd name="connsiteX12" fmla="*/ 1037230 w 6414448"/>
              <a:gd name="connsiteY12" fmla="*/ 3452882 h 6414447"/>
              <a:gd name="connsiteX13" fmla="*/ 1665027 w 6414448"/>
              <a:gd name="connsiteY13" fmla="*/ 3452882 h 6414447"/>
              <a:gd name="connsiteX14" fmla="*/ 1665027 w 6414448"/>
              <a:gd name="connsiteY14" fmla="*/ 3812882 h 6414447"/>
              <a:gd name="connsiteX15" fmla="*/ 1037230 w 6414448"/>
              <a:gd name="connsiteY15" fmla="*/ 3812882 h 6414447"/>
              <a:gd name="connsiteX16" fmla="*/ 1037230 w 6414448"/>
              <a:gd name="connsiteY16" fmla="*/ 2456597 h 6414447"/>
              <a:gd name="connsiteX17" fmla="*/ 1665027 w 6414448"/>
              <a:gd name="connsiteY17" fmla="*/ 2456597 h 6414447"/>
              <a:gd name="connsiteX18" fmla="*/ 1665027 w 6414448"/>
              <a:gd name="connsiteY18" fmla="*/ 2816597 h 6414447"/>
              <a:gd name="connsiteX19" fmla="*/ 1037230 w 6414448"/>
              <a:gd name="connsiteY19" fmla="*/ 2816597 h 6414447"/>
              <a:gd name="connsiteX20" fmla="*/ 1869743 w 6414448"/>
              <a:gd name="connsiteY20" fmla="*/ 2456596 h 6414447"/>
              <a:gd name="connsiteX21" fmla="*/ 5540991 w 6414448"/>
              <a:gd name="connsiteY21" fmla="*/ 2456596 h 6414447"/>
              <a:gd name="connsiteX22" fmla="*/ 5540991 w 6414448"/>
              <a:gd name="connsiteY22" fmla="*/ 2816597 h 6414447"/>
              <a:gd name="connsiteX23" fmla="*/ 1869743 w 6414448"/>
              <a:gd name="connsiteY23" fmla="*/ 2816597 h 6414447"/>
              <a:gd name="connsiteX24" fmla="*/ 1869743 w 6414448"/>
              <a:gd name="connsiteY24" fmla="*/ 1473958 h 6414447"/>
              <a:gd name="connsiteX25" fmla="*/ 5540991 w 6414448"/>
              <a:gd name="connsiteY25" fmla="*/ 1473958 h 6414447"/>
              <a:gd name="connsiteX26" fmla="*/ 5540991 w 6414448"/>
              <a:gd name="connsiteY26" fmla="*/ 1833958 h 6414447"/>
              <a:gd name="connsiteX27" fmla="*/ 1869743 w 6414448"/>
              <a:gd name="connsiteY27" fmla="*/ 1833958 h 6414447"/>
              <a:gd name="connsiteX28" fmla="*/ 1037230 w 6414448"/>
              <a:gd name="connsiteY28" fmla="*/ 1473958 h 6414447"/>
              <a:gd name="connsiteX29" fmla="*/ 1665027 w 6414448"/>
              <a:gd name="connsiteY29" fmla="*/ 1473958 h 6414447"/>
              <a:gd name="connsiteX30" fmla="*/ 1665027 w 6414448"/>
              <a:gd name="connsiteY30" fmla="*/ 1833958 h 6414447"/>
              <a:gd name="connsiteX31" fmla="*/ 1037230 w 6414448"/>
              <a:gd name="connsiteY31" fmla="*/ 1833958 h 6414447"/>
              <a:gd name="connsiteX32" fmla="*/ 875226 w 6414448"/>
              <a:gd name="connsiteY32" fmla="*/ 323830 h 6414447"/>
              <a:gd name="connsiteX33" fmla="*/ 317798 w 6414448"/>
              <a:gd name="connsiteY33" fmla="*/ 881258 h 6414447"/>
              <a:gd name="connsiteX34" fmla="*/ 317798 w 6414448"/>
              <a:gd name="connsiteY34" fmla="*/ 5545253 h 6414447"/>
              <a:gd name="connsiteX35" fmla="*/ 875226 w 6414448"/>
              <a:gd name="connsiteY35" fmla="*/ 6102681 h 6414447"/>
              <a:gd name="connsiteX36" fmla="*/ 5539222 w 6414448"/>
              <a:gd name="connsiteY36" fmla="*/ 6102681 h 6414447"/>
              <a:gd name="connsiteX37" fmla="*/ 6096650 w 6414448"/>
              <a:gd name="connsiteY37" fmla="*/ 5545253 h 6414447"/>
              <a:gd name="connsiteX38" fmla="*/ 6096650 w 6414448"/>
              <a:gd name="connsiteY38" fmla="*/ 881258 h 6414447"/>
              <a:gd name="connsiteX39" fmla="*/ 5539222 w 6414448"/>
              <a:gd name="connsiteY39" fmla="*/ 323830 h 6414447"/>
              <a:gd name="connsiteX40" fmla="*/ 618739 w 6414448"/>
              <a:gd name="connsiteY40" fmla="*/ 0 h 6414447"/>
              <a:gd name="connsiteX41" fmla="*/ 5795710 w 6414448"/>
              <a:gd name="connsiteY41" fmla="*/ 0 h 6414447"/>
              <a:gd name="connsiteX42" fmla="*/ 6414448 w 6414448"/>
              <a:gd name="connsiteY42" fmla="*/ 618738 h 6414447"/>
              <a:gd name="connsiteX43" fmla="*/ 6414448 w 6414448"/>
              <a:gd name="connsiteY43" fmla="*/ 5795709 h 6414447"/>
              <a:gd name="connsiteX44" fmla="*/ 5795710 w 6414448"/>
              <a:gd name="connsiteY44" fmla="*/ 6414447 h 6414447"/>
              <a:gd name="connsiteX45" fmla="*/ 618739 w 6414448"/>
              <a:gd name="connsiteY45" fmla="*/ 6414447 h 6414447"/>
              <a:gd name="connsiteX46" fmla="*/ 0 w 6414448"/>
              <a:gd name="connsiteY46" fmla="*/ 5795709 h 6414447"/>
              <a:gd name="connsiteX47" fmla="*/ 0 w 6414448"/>
              <a:gd name="connsiteY47" fmla="*/ 618738 h 6414447"/>
              <a:gd name="connsiteX48" fmla="*/ 618739 w 6414448"/>
              <a:gd name="connsiteY48" fmla="*/ 0 h 64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414448" h="6414447">
                <a:moveTo>
                  <a:pt x="1869743" y="4449168"/>
                </a:moveTo>
                <a:lnTo>
                  <a:pt x="5540991" y="4449168"/>
                </a:lnTo>
                <a:lnTo>
                  <a:pt x="5540991" y="4809168"/>
                </a:lnTo>
                <a:lnTo>
                  <a:pt x="1869743" y="4809168"/>
                </a:lnTo>
                <a:close/>
                <a:moveTo>
                  <a:pt x="1037230" y="4449168"/>
                </a:moveTo>
                <a:lnTo>
                  <a:pt x="1665027" y="4449168"/>
                </a:lnTo>
                <a:lnTo>
                  <a:pt x="1665027" y="4809168"/>
                </a:lnTo>
                <a:lnTo>
                  <a:pt x="1037230" y="4809168"/>
                </a:lnTo>
                <a:close/>
                <a:moveTo>
                  <a:pt x="1869743" y="3452882"/>
                </a:moveTo>
                <a:lnTo>
                  <a:pt x="5540991" y="3452882"/>
                </a:lnTo>
                <a:lnTo>
                  <a:pt x="5540991" y="3812882"/>
                </a:lnTo>
                <a:lnTo>
                  <a:pt x="1869743" y="3812882"/>
                </a:lnTo>
                <a:close/>
                <a:moveTo>
                  <a:pt x="1037230" y="3452882"/>
                </a:moveTo>
                <a:lnTo>
                  <a:pt x="1665027" y="3452882"/>
                </a:lnTo>
                <a:lnTo>
                  <a:pt x="1665027" y="3812882"/>
                </a:lnTo>
                <a:lnTo>
                  <a:pt x="1037230" y="3812882"/>
                </a:lnTo>
                <a:close/>
                <a:moveTo>
                  <a:pt x="1037230" y="2456597"/>
                </a:moveTo>
                <a:lnTo>
                  <a:pt x="1665027" y="2456597"/>
                </a:lnTo>
                <a:lnTo>
                  <a:pt x="1665027" y="2816597"/>
                </a:lnTo>
                <a:lnTo>
                  <a:pt x="1037230" y="2816597"/>
                </a:lnTo>
                <a:close/>
                <a:moveTo>
                  <a:pt x="1869743" y="2456596"/>
                </a:moveTo>
                <a:lnTo>
                  <a:pt x="5540991" y="2456596"/>
                </a:lnTo>
                <a:lnTo>
                  <a:pt x="5540991" y="2816597"/>
                </a:lnTo>
                <a:lnTo>
                  <a:pt x="1869743" y="2816597"/>
                </a:lnTo>
                <a:close/>
                <a:moveTo>
                  <a:pt x="1869743" y="1473958"/>
                </a:moveTo>
                <a:lnTo>
                  <a:pt x="5540991" y="1473958"/>
                </a:lnTo>
                <a:lnTo>
                  <a:pt x="5540991" y="1833958"/>
                </a:lnTo>
                <a:lnTo>
                  <a:pt x="1869743" y="1833958"/>
                </a:lnTo>
                <a:close/>
                <a:moveTo>
                  <a:pt x="1037230" y="1473958"/>
                </a:moveTo>
                <a:lnTo>
                  <a:pt x="1665027" y="1473958"/>
                </a:lnTo>
                <a:lnTo>
                  <a:pt x="1665027" y="1833958"/>
                </a:lnTo>
                <a:lnTo>
                  <a:pt x="1037230" y="1833958"/>
                </a:lnTo>
                <a:close/>
                <a:moveTo>
                  <a:pt x="875226" y="323830"/>
                </a:moveTo>
                <a:cubicBezTo>
                  <a:pt x="567367" y="323830"/>
                  <a:pt x="317798" y="573399"/>
                  <a:pt x="317798" y="881258"/>
                </a:cubicBezTo>
                <a:lnTo>
                  <a:pt x="317798" y="5545253"/>
                </a:lnTo>
                <a:cubicBezTo>
                  <a:pt x="317798" y="5853112"/>
                  <a:pt x="567367" y="6102681"/>
                  <a:pt x="875226" y="6102681"/>
                </a:cubicBezTo>
                <a:lnTo>
                  <a:pt x="5539222" y="6102681"/>
                </a:lnTo>
                <a:cubicBezTo>
                  <a:pt x="5847081" y="6102681"/>
                  <a:pt x="6096650" y="5853112"/>
                  <a:pt x="6096650" y="5545253"/>
                </a:cubicBezTo>
                <a:lnTo>
                  <a:pt x="6096650" y="881258"/>
                </a:lnTo>
                <a:cubicBezTo>
                  <a:pt x="6096650" y="573399"/>
                  <a:pt x="5847081" y="323830"/>
                  <a:pt x="5539222" y="323830"/>
                </a:cubicBezTo>
                <a:close/>
                <a:moveTo>
                  <a:pt x="618739" y="0"/>
                </a:moveTo>
                <a:lnTo>
                  <a:pt x="5795710" y="0"/>
                </a:lnTo>
                <a:cubicBezTo>
                  <a:pt x="6137430" y="0"/>
                  <a:pt x="6414448" y="277018"/>
                  <a:pt x="6414448" y="618738"/>
                </a:cubicBezTo>
                <a:lnTo>
                  <a:pt x="6414448" y="5795709"/>
                </a:lnTo>
                <a:cubicBezTo>
                  <a:pt x="6414448" y="6137429"/>
                  <a:pt x="6137430" y="6414447"/>
                  <a:pt x="5795710" y="6414447"/>
                </a:cubicBezTo>
                <a:lnTo>
                  <a:pt x="618739" y="6414447"/>
                </a:lnTo>
                <a:cubicBezTo>
                  <a:pt x="277019" y="6414447"/>
                  <a:pt x="0" y="6137429"/>
                  <a:pt x="0" y="5795709"/>
                </a:cubicBezTo>
                <a:lnTo>
                  <a:pt x="0" y="618738"/>
                </a:lnTo>
                <a:cubicBezTo>
                  <a:pt x="0" y="277018"/>
                  <a:pt x="277019" y="0"/>
                  <a:pt x="6187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FE10F6-3E83-4F2F-8354-9260199A4240}"/>
              </a:ext>
            </a:extLst>
          </p:cNvPr>
          <p:cNvSpPr txBox="1"/>
          <p:nvPr/>
        </p:nvSpPr>
        <p:spPr>
          <a:xfrm>
            <a:off x="213433" y="3713590"/>
            <a:ext cx="263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</a:rPr>
              <a:t>Web</a:t>
            </a:r>
            <a:r>
              <a:rPr lang="zh-CN" altLang="en-US" sz="4000" dirty="0">
                <a:solidFill>
                  <a:schemeClr val="accent2"/>
                </a:solidFill>
              </a:rPr>
              <a:t>前端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2CC966-7EAF-4D38-98B6-05BACD59AED4}"/>
              </a:ext>
            </a:extLst>
          </p:cNvPr>
          <p:cNvSpPr txBox="1"/>
          <p:nvPr/>
        </p:nvSpPr>
        <p:spPr>
          <a:xfrm>
            <a:off x="3826863" y="2642889"/>
            <a:ext cx="2634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根据需求完成静态页面，并与后端人员沟通对接接口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A079097-5CEF-49CA-B4E0-C51A72632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94" y="257525"/>
            <a:ext cx="2688207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08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 animBg="1"/>
      <p:bldP spid="2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实习内容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381258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582487" y="3664921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481872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683101" y="2348880"/>
            <a:ext cx="0" cy="1221668"/>
          </a:xfrm>
          <a:prstGeom prst="line">
            <a:avLst/>
          </a:prstGeom>
          <a:ln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14589" y="3673440"/>
            <a:ext cx="1105734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116809" y="3400474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17423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318038" y="3400472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418652" y="3442501"/>
            <a:ext cx="528899" cy="5288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120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7668" y="2118725"/>
            <a:ext cx="1916607" cy="1069764"/>
            <a:chOff x="547668" y="2118725"/>
            <a:chExt cx="1916607" cy="1069764"/>
          </a:xfrm>
        </p:grpSpPr>
        <p:sp>
          <p:nvSpPr>
            <p:cNvPr id="14" name="矩形 13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547668" y="2118725"/>
              <a:ext cx="1916607" cy="9233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zjer</a:t>
              </a:r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教师抢课系统前端、湖州律师协会官网</a:t>
              </a:r>
            </a:p>
          </p:txBody>
        </p:sp>
        <p:cxnSp>
          <p:nvCxnSpPr>
            <p:cNvPr id="15" name="直接连接符 1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136526" y="3188489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466200" y="3988121"/>
            <a:ext cx="1916607" cy="1443866"/>
            <a:chOff x="3466200" y="3988121"/>
            <a:chExt cx="1916607" cy="1443866"/>
          </a:xfrm>
        </p:grpSpPr>
        <p:sp>
          <p:nvSpPr>
            <p:cNvPr id="18" name="矩形 1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3466200" y="3988121"/>
              <a:ext cx="1916607" cy="12003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拾墨大黑板小程序、长者乐园、智慧养老信息服务中心管理系统</a:t>
              </a:r>
            </a:p>
          </p:txBody>
        </p:sp>
        <p:cxnSp>
          <p:nvCxnSpPr>
            <p:cNvPr id="19" name="直接连接符 1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4159261" y="5431987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600460" y="1996555"/>
            <a:ext cx="1916607" cy="1215335"/>
            <a:chOff x="6600460" y="1996555"/>
            <a:chExt cx="1916607" cy="1215335"/>
          </a:xfrm>
        </p:grpSpPr>
        <p:sp>
          <p:nvSpPr>
            <p:cNvPr id="22" name="矩形 2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6600460" y="1996555"/>
              <a:ext cx="1916607" cy="9233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养老服务商小程序、智云联合养老项目</a:t>
              </a:r>
            </a:p>
          </p:txBody>
        </p:sp>
        <p:cxnSp>
          <p:nvCxnSpPr>
            <p:cNvPr id="23" name="直接连接符 2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7307975" y="3211890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9667431" y="3988121"/>
            <a:ext cx="1916607" cy="1042608"/>
            <a:chOff x="9667431" y="3988121"/>
            <a:chExt cx="1916607" cy="1042608"/>
          </a:xfrm>
        </p:grpSpPr>
        <p:sp>
          <p:nvSpPr>
            <p:cNvPr id="26" name="矩形 2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SpPr/>
            <p:nvPr/>
          </p:nvSpPr>
          <p:spPr>
            <a:xfrm flipH="1">
              <a:off x="9667431" y="3988121"/>
              <a:ext cx="1916607" cy="9233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工程检测项目、新体教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pc</a:t>
              </a:r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端健康生活、数字大屏</a:t>
              </a:r>
            </a:p>
          </p:txBody>
        </p:sp>
        <p:cxnSp>
          <p:nvCxnSpPr>
            <p:cNvPr id="27" name="直接连接符 2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  <p:cNvCxnSpPr/>
            <p:nvPr/>
          </p:nvCxnSpPr>
          <p:spPr>
            <a:xfrm>
              <a:off x="10427613" y="5030729"/>
              <a:ext cx="46607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0277928" y="1454759"/>
            <a:ext cx="802517" cy="802517"/>
            <a:chOff x="10277928" y="1454759"/>
            <a:chExt cx="802517" cy="802517"/>
          </a:xfrm>
        </p:grpSpPr>
        <p:sp>
          <p:nvSpPr>
            <p:cNvPr id="29" name="椭圆 28"/>
            <p:cNvSpPr/>
            <p:nvPr/>
          </p:nvSpPr>
          <p:spPr>
            <a:xfrm>
              <a:off x="10277928" y="145475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0" name="Group 85"/>
            <p:cNvGrpSpPr/>
            <p:nvPr/>
          </p:nvGrpSpPr>
          <p:grpSpPr>
            <a:xfrm>
              <a:off x="10427613" y="1609727"/>
              <a:ext cx="503147" cy="503147"/>
              <a:chOff x="1200150" y="3768725"/>
              <a:chExt cx="446088" cy="446088"/>
            </a:xfrm>
            <a:solidFill>
              <a:schemeClr val="accent1"/>
            </a:solidFill>
            <a:effectLst/>
          </p:grpSpPr>
          <p:sp>
            <p:nvSpPr>
              <p:cNvPr id="31" name="Freeform 78"/>
              <p:cNvSpPr/>
              <p:nvPr/>
            </p:nvSpPr>
            <p:spPr bwMode="auto">
              <a:xfrm>
                <a:off x="1200150" y="3768725"/>
                <a:ext cx="446088" cy="446088"/>
              </a:xfrm>
              <a:custGeom>
                <a:avLst/>
                <a:gdLst>
                  <a:gd name="T0" fmla="*/ 539 w 580"/>
                  <a:gd name="T1" fmla="*/ 141 h 580"/>
                  <a:gd name="T2" fmla="*/ 509 w 580"/>
                  <a:gd name="T3" fmla="*/ 171 h 580"/>
                  <a:gd name="T4" fmla="*/ 489 w 580"/>
                  <a:gd name="T5" fmla="*/ 181 h 580"/>
                  <a:gd name="T6" fmla="*/ 517 w 580"/>
                  <a:gd name="T7" fmla="*/ 290 h 580"/>
                  <a:gd name="T8" fmla="*/ 290 w 580"/>
                  <a:gd name="T9" fmla="*/ 517 h 580"/>
                  <a:gd name="T10" fmla="*/ 63 w 580"/>
                  <a:gd name="T11" fmla="*/ 290 h 580"/>
                  <a:gd name="T12" fmla="*/ 290 w 580"/>
                  <a:gd name="T13" fmla="*/ 63 h 580"/>
                  <a:gd name="T14" fmla="*/ 401 w 580"/>
                  <a:gd name="T15" fmla="*/ 92 h 580"/>
                  <a:gd name="T16" fmla="*/ 411 w 580"/>
                  <a:gd name="T17" fmla="*/ 72 h 580"/>
                  <a:gd name="T18" fmla="*/ 441 w 580"/>
                  <a:gd name="T19" fmla="*/ 42 h 580"/>
                  <a:gd name="T20" fmla="*/ 290 w 580"/>
                  <a:gd name="T21" fmla="*/ 0 h 580"/>
                  <a:gd name="T22" fmla="*/ 0 w 580"/>
                  <a:gd name="T23" fmla="*/ 290 h 580"/>
                  <a:gd name="T24" fmla="*/ 290 w 580"/>
                  <a:gd name="T25" fmla="*/ 580 h 580"/>
                  <a:gd name="T26" fmla="*/ 580 w 580"/>
                  <a:gd name="T27" fmla="*/ 290 h 580"/>
                  <a:gd name="T28" fmla="*/ 539 w 580"/>
                  <a:gd name="T29" fmla="*/ 141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580">
                    <a:moveTo>
                      <a:pt x="539" y="141"/>
                    </a:move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4" y="176"/>
                      <a:pt x="496" y="179"/>
                      <a:pt x="489" y="181"/>
                    </a:cubicBezTo>
                    <a:cubicBezTo>
                      <a:pt x="506" y="213"/>
                      <a:pt x="517" y="250"/>
                      <a:pt x="517" y="290"/>
                    </a:cubicBezTo>
                    <a:cubicBezTo>
                      <a:pt x="517" y="415"/>
                      <a:pt x="415" y="517"/>
                      <a:pt x="290" y="517"/>
                    </a:cubicBezTo>
                    <a:cubicBezTo>
                      <a:pt x="165" y="517"/>
                      <a:pt x="63" y="415"/>
                      <a:pt x="63" y="290"/>
                    </a:cubicBezTo>
                    <a:cubicBezTo>
                      <a:pt x="63" y="165"/>
                      <a:pt x="165" y="63"/>
                      <a:pt x="290" y="63"/>
                    </a:cubicBezTo>
                    <a:cubicBezTo>
                      <a:pt x="330" y="63"/>
                      <a:pt x="368" y="74"/>
                      <a:pt x="401" y="92"/>
                    </a:cubicBezTo>
                    <a:cubicBezTo>
                      <a:pt x="402" y="85"/>
                      <a:pt x="406" y="78"/>
                      <a:pt x="411" y="72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397" y="15"/>
                      <a:pt x="345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450"/>
                      <a:pt x="130" y="580"/>
                      <a:pt x="290" y="580"/>
                    </a:cubicBezTo>
                    <a:cubicBezTo>
                      <a:pt x="450" y="580"/>
                      <a:pt x="580" y="450"/>
                      <a:pt x="580" y="290"/>
                    </a:cubicBezTo>
                    <a:cubicBezTo>
                      <a:pt x="580" y="235"/>
                      <a:pt x="565" y="184"/>
                      <a:pt x="539" y="1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1381125" y="3781425"/>
                <a:ext cx="252413" cy="252413"/>
              </a:xfrm>
              <a:custGeom>
                <a:avLst/>
                <a:gdLst>
                  <a:gd name="T0" fmla="*/ 186 w 329"/>
                  <a:gd name="T1" fmla="*/ 67 h 328"/>
                  <a:gd name="T2" fmla="*/ 249 w 329"/>
                  <a:gd name="T3" fmla="*/ 4 h 328"/>
                  <a:gd name="T4" fmla="*/ 257 w 329"/>
                  <a:gd name="T5" fmla="*/ 7 h 328"/>
                  <a:gd name="T6" fmla="*/ 263 w 329"/>
                  <a:gd name="T7" fmla="*/ 66 h 328"/>
                  <a:gd name="T8" fmla="*/ 322 w 329"/>
                  <a:gd name="T9" fmla="*/ 71 h 328"/>
                  <a:gd name="T10" fmla="*/ 325 w 329"/>
                  <a:gd name="T11" fmla="*/ 80 h 328"/>
                  <a:gd name="T12" fmla="*/ 262 w 329"/>
                  <a:gd name="T13" fmla="*/ 142 h 328"/>
                  <a:gd name="T14" fmla="*/ 245 w 329"/>
                  <a:gd name="T15" fmla="*/ 149 h 328"/>
                  <a:gd name="T16" fmla="*/ 207 w 329"/>
                  <a:gd name="T17" fmla="*/ 145 h 328"/>
                  <a:gd name="T18" fmla="*/ 99 w 329"/>
                  <a:gd name="T19" fmla="*/ 253 h 328"/>
                  <a:gd name="T20" fmla="*/ 89 w 329"/>
                  <a:gd name="T21" fmla="*/ 309 h 328"/>
                  <a:gd name="T22" fmla="*/ 19 w 329"/>
                  <a:gd name="T23" fmla="*/ 309 h 328"/>
                  <a:gd name="T24" fmla="*/ 19 w 329"/>
                  <a:gd name="T25" fmla="*/ 239 h 328"/>
                  <a:gd name="T26" fmla="*/ 75 w 329"/>
                  <a:gd name="T27" fmla="*/ 230 h 328"/>
                  <a:gd name="T28" fmla="*/ 184 w 329"/>
                  <a:gd name="T29" fmla="*/ 121 h 328"/>
                  <a:gd name="T30" fmla="*/ 180 w 329"/>
                  <a:gd name="T31" fmla="*/ 84 h 328"/>
                  <a:gd name="T32" fmla="*/ 186 w 329"/>
                  <a:gd name="T33" fmla="*/ 6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9" h="328">
                    <a:moveTo>
                      <a:pt x="186" y="67"/>
                    </a:moveTo>
                    <a:cubicBezTo>
                      <a:pt x="249" y="4"/>
                      <a:pt x="249" y="4"/>
                      <a:pt x="249" y="4"/>
                    </a:cubicBezTo>
                    <a:cubicBezTo>
                      <a:pt x="253" y="0"/>
                      <a:pt x="256" y="1"/>
                      <a:pt x="257" y="7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7" y="72"/>
                      <a:pt x="329" y="76"/>
                      <a:pt x="325" y="80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58" y="146"/>
                      <a:pt x="250" y="149"/>
                      <a:pt x="245" y="149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99" y="253"/>
                      <a:pt x="99" y="253"/>
                      <a:pt x="99" y="253"/>
                    </a:cubicBezTo>
                    <a:cubicBezTo>
                      <a:pt x="107" y="272"/>
                      <a:pt x="104" y="294"/>
                      <a:pt x="89" y="309"/>
                    </a:cubicBezTo>
                    <a:cubicBezTo>
                      <a:pt x="70" y="328"/>
                      <a:pt x="39" y="328"/>
                      <a:pt x="19" y="309"/>
                    </a:cubicBezTo>
                    <a:cubicBezTo>
                      <a:pt x="0" y="290"/>
                      <a:pt x="0" y="259"/>
                      <a:pt x="19" y="239"/>
                    </a:cubicBezTo>
                    <a:cubicBezTo>
                      <a:pt x="34" y="224"/>
                      <a:pt x="57" y="221"/>
                      <a:pt x="75" y="230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79" y="78"/>
                      <a:pt x="182" y="71"/>
                      <a:pt x="186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1292225" y="3860800"/>
                <a:ext cx="261938" cy="261938"/>
              </a:xfrm>
              <a:custGeom>
                <a:avLst/>
                <a:gdLst>
                  <a:gd name="T0" fmla="*/ 170 w 340"/>
                  <a:gd name="T1" fmla="*/ 73 h 340"/>
                  <a:gd name="T2" fmla="*/ 212 w 340"/>
                  <a:gd name="T3" fmla="*/ 83 h 340"/>
                  <a:gd name="T4" fmla="*/ 266 w 340"/>
                  <a:gd name="T5" fmla="*/ 30 h 340"/>
                  <a:gd name="T6" fmla="*/ 170 w 340"/>
                  <a:gd name="T7" fmla="*/ 0 h 340"/>
                  <a:gd name="T8" fmla="*/ 0 w 340"/>
                  <a:gd name="T9" fmla="*/ 170 h 340"/>
                  <a:gd name="T10" fmla="*/ 170 w 340"/>
                  <a:gd name="T11" fmla="*/ 340 h 340"/>
                  <a:gd name="T12" fmla="*/ 340 w 340"/>
                  <a:gd name="T13" fmla="*/ 170 h 340"/>
                  <a:gd name="T14" fmla="*/ 311 w 340"/>
                  <a:gd name="T15" fmla="*/ 76 h 340"/>
                  <a:gd name="T16" fmla="*/ 258 w 340"/>
                  <a:gd name="T17" fmla="*/ 130 h 340"/>
                  <a:gd name="T18" fmla="*/ 267 w 340"/>
                  <a:gd name="T19" fmla="*/ 170 h 340"/>
                  <a:gd name="T20" fmla="*/ 170 w 340"/>
                  <a:gd name="T21" fmla="*/ 267 h 340"/>
                  <a:gd name="T22" fmla="*/ 73 w 340"/>
                  <a:gd name="T23" fmla="*/ 170 h 340"/>
                  <a:gd name="T24" fmla="*/ 170 w 340"/>
                  <a:gd name="T25" fmla="*/ 7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0" h="340">
                    <a:moveTo>
                      <a:pt x="170" y="73"/>
                    </a:moveTo>
                    <a:cubicBezTo>
                      <a:pt x="185" y="73"/>
                      <a:pt x="199" y="77"/>
                      <a:pt x="212" y="83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38" y="11"/>
                      <a:pt x="205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0"/>
                      <a:pt x="170" y="340"/>
                    </a:cubicBezTo>
                    <a:cubicBezTo>
                      <a:pt x="264" y="340"/>
                      <a:pt x="340" y="264"/>
                      <a:pt x="340" y="170"/>
                    </a:cubicBezTo>
                    <a:cubicBezTo>
                      <a:pt x="340" y="135"/>
                      <a:pt x="329" y="103"/>
                      <a:pt x="311" y="76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64" y="142"/>
                      <a:pt x="267" y="156"/>
                      <a:pt x="267" y="170"/>
                    </a:cubicBezTo>
                    <a:cubicBezTo>
                      <a:pt x="267" y="223"/>
                      <a:pt x="223" y="267"/>
                      <a:pt x="170" y="267"/>
                    </a:cubicBezTo>
                    <a:cubicBezTo>
                      <a:pt x="117" y="267"/>
                      <a:pt x="73" y="223"/>
                      <a:pt x="73" y="170"/>
                    </a:cubicBezTo>
                    <a:cubicBezTo>
                      <a:pt x="73" y="117"/>
                      <a:pt x="117" y="73"/>
                      <a:pt x="170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217221" y="5030729"/>
            <a:ext cx="802517" cy="802517"/>
            <a:chOff x="7217221" y="5030729"/>
            <a:chExt cx="802517" cy="802517"/>
          </a:xfrm>
        </p:grpSpPr>
        <p:sp>
          <p:nvSpPr>
            <p:cNvPr id="35" name="椭圆 34"/>
            <p:cNvSpPr/>
            <p:nvPr/>
          </p:nvSpPr>
          <p:spPr>
            <a:xfrm>
              <a:off x="7217221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6" name="Group 213"/>
            <p:cNvGrpSpPr/>
            <p:nvPr/>
          </p:nvGrpSpPr>
          <p:grpSpPr>
            <a:xfrm>
              <a:off x="7371382" y="5213678"/>
              <a:ext cx="494194" cy="456593"/>
              <a:chOff x="2900363" y="5486400"/>
              <a:chExt cx="438150" cy="404813"/>
            </a:xfrm>
            <a:solidFill>
              <a:schemeClr val="accent1"/>
            </a:solidFill>
            <a:effectLst/>
          </p:grpSpPr>
          <p:sp>
            <p:nvSpPr>
              <p:cNvPr id="37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8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71079" y="5030729"/>
            <a:ext cx="802517" cy="802517"/>
            <a:chOff x="971079" y="5030729"/>
            <a:chExt cx="802517" cy="802517"/>
          </a:xfrm>
        </p:grpSpPr>
        <p:sp>
          <p:nvSpPr>
            <p:cNvPr id="40" name="椭圆 39"/>
            <p:cNvSpPr/>
            <p:nvPr/>
          </p:nvSpPr>
          <p:spPr>
            <a:xfrm>
              <a:off x="971079" y="5030729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1" name="Group 231"/>
            <p:cNvGrpSpPr/>
            <p:nvPr/>
          </p:nvGrpSpPr>
          <p:grpSpPr>
            <a:xfrm>
              <a:off x="1128100" y="5131573"/>
              <a:ext cx="474499" cy="531796"/>
              <a:chOff x="4608513" y="6291263"/>
              <a:chExt cx="420688" cy="471488"/>
            </a:xfrm>
            <a:solidFill>
              <a:schemeClr val="accent1"/>
            </a:solidFill>
            <a:effectLst/>
          </p:grpSpPr>
          <p:sp>
            <p:nvSpPr>
              <p:cNvPr id="42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3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4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080613" y="1454760"/>
            <a:ext cx="802517" cy="802517"/>
            <a:chOff x="4080613" y="1454760"/>
            <a:chExt cx="802517" cy="802517"/>
          </a:xfrm>
        </p:grpSpPr>
        <p:sp>
          <p:nvSpPr>
            <p:cNvPr id="46" name="椭圆 45"/>
            <p:cNvSpPr/>
            <p:nvPr/>
          </p:nvSpPr>
          <p:spPr>
            <a:xfrm>
              <a:off x="4080613" y="1454760"/>
              <a:ext cx="802517" cy="80251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47" name="Group 268"/>
            <p:cNvGrpSpPr/>
            <p:nvPr/>
          </p:nvGrpSpPr>
          <p:grpSpPr>
            <a:xfrm>
              <a:off x="4308187" y="1585798"/>
              <a:ext cx="347368" cy="551491"/>
              <a:chOff x="3824288" y="5486400"/>
              <a:chExt cx="307975" cy="488950"/>
            </a:xfrm>
            <a:solidFill>
              <a:schemeClr val="accent1"/>
            </a:solidFill>
            <a:effectLst/>
          </p:grpSpPr>
          <p:sp>
            <p:nvSpPr>
              <p:cNvPr id="48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9" name="Freeform 249"/>
              <p:cNvSpPr/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0" name="Freeform 250"/>
              <p:cNvSpPr/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1" name="Freeform 251"/>
              <p:cNvSpPr/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2" name="Freeform 252"/>
              <p:cNvSpPr/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7921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1DF5123-3650-4A85-B8AB-57E609C5A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32052"/>
            <a:ext cx="8483600" cy="44317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关键内容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73D84D-74F2-49EB-BD41-DA85AE528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7770"/>
            <a:ext cx="12192000" cy="8417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61B45A6-2FFB-4066-908E-C9A9231A9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8" y="1399692"/>
            <a:ext cx="3105583" cy="23720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5890368-27E8-4C6B-90D2-82E73E976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8" y="4104390"/>
            <a:ext cx="110505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033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关键内容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FC328B7-90F1-4FA2-9BE4-DC85F47EF3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8912" r="9167" b="6085"/>
          <a:stretch/>
        </p:blipFill>
        <p:spPr>
          <a:xfrm>
            <a:off x="132080" y="914401"/>
            <a:ext cx="5365395" cy="224535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402193B-3EAB-457E-B0A7-F31C07639D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23" y="1248612"/>
            <a:ext cx="5283200" cy="237744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4825AE7-F3B0-4D68-B5F1-6638540146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70019"/>
            <a:ext cx="5628640" cy="284070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0BF9124-7AB7-48D3-9899-08F5672487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25037" r="31334" b="18206"/>
          <a:stretch/>
        </p:blipFill>
        <p:spPr>
          <a:xfrm>
            <a:off x="6818274" y="3922143"/>
            <a:ext cx="4449165" cy="25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416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实习收获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HARVEST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实习收获</a:t>
            </a:r>
          </a:p>
        </p:txBody>
      </p:sp>
      <p:sp>
        <p:nvSpPr>
          <p:cNvPr id="13" name="椭圆 12"/>
          <p:cNvSpPr/>
          <p:nvPr/>
        </p:nvSpPr>
        <p:spPr>
          <a:xfrm>
            <a:off x="2310511" y="1339263"/>
            <a:ext cx="1181687" cy="11816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01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TEXT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右大括号 13"/>
          <p:cNvSpPr/>
          <p:nvPr/>
        </p:nvSpPr>
        <p:spPr>
          <a:xfrm flipH="1" flipV="1">
            <a:off x="3646942" y="1339263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00160" y="1344539"/>
            <a:ext cx="4391679" cy="121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理论要与实践相结合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很多东西在学校的时候都学习过，却只知道理论，知道操作步骤，没有多少实践。</a:t>
            </a:r>
          </a:p>
        </p:txBody>
      </p:sp>
      <p:sp>
        <p:nvSpPr>
          <p:cNvPr id="16" name="椭圆 15"/>
          <p:cNvSpPr/>
          <p:nvPr/>
        </p:nvSpPr>
        <p:spPr>
          <a:xfrm>
            <a:off x="2310511" y="3168063"/>
            <a:ext cx="1181687" cy="1181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02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TEXT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右大括号 16"/>
          <p:cNvSpPr/>
          <p:nvPr/>
        </p:nvSpPr>
        <p:spPr>
          <a:xfrm flipH="1" flipV="1">
            <a:off x="3646942" y="3168063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00160" y="3173339"/>
            <a:ext cx="4391679" cy="121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良好的工作态度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在实习过程中谦虚谨慎，勤奋好学，要有严谨的态度，积极的热情。</a:t>
            </a:r>
          </a:p>
        </p:txBody>
      </p:sp>
      <p:sp>
        <p:nvSpPr>
          <p:cNvPr id="19" name="椭圆 18"/>
          <p:cNvSpPr/>
          <p:nvPr/>
        </p:nvSpPr>
        <p:spPr>
          <a:xfrm>
            <a:off x="2310511" y="4920330"/>
            <a:ext cx="1181687" cy="11816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03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TEXT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0" name="右大括号 19"/>
          <p:cNvSpPr/>
          <p:nvPr/>
        </p:nvSpPr>
        <p:spPr>
          <a:xfrm flipH="1" flipV="1">
            <a:off x="3646942" y="4920330"/>
            <a:ext cx="98474" cy="118168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00160" y="4925606"/>
            <a:ext cx="4391679" cy="121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热爱工作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热爱开发带来的挑战、热爱互联网技术的种种异端，热爱行业，热爱开发工具。</a:t>
            </a:r>
          </a:p>
        </p:txBody>
      </p:sp>
    </p:spTree>
    <p:extLst>
      <p:ext uri="{BB962C8B-B14F-4D97-AF65-F5344CB8AC3E}">
        <p14:creationId xmlns:p14="http://schemas.microsoft.com/office/powerpoint/2010/main" val="36567676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实习总结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4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实习目的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7"/>
          <a:stretch/>
        </p:blipFill>
        <p:spPr>
          <a:xfrm>
            <a:off x="660778" y="1882252"/>
            <a:ext cx="3024117" cy="37338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684895" y="2538483"/>
            <a:ext cx="15421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142698" y="5786651"/>
            <a:ext cx="30843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42698" y="5616052"/>
            <a:ext cx="0" cy="1705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27092" y="5104262"/>
            <a:ext cx="0" cy="6823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227092" y="2538483"/>
            <a:ext cx="0" cy="6823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939091" y="3451679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764426" y="3451679"/>
            <a:ext cx="4690208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</a:t>
            </a:r>
            <a:r>
              <a:rPr lang="zh-CN" altLang="en-US" sz="2000" dirty="0"/>
              <a:t>实习是一种对自己学习知识的实践，是理论联系实际，应用和巩固所学专业知识的一项重要环节，也是培养我们能力和技能的重要手段。</a:t>
            </a: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5033491" y="3564486"/>
            <a:ext cx="387201" cy="345906"/>
          </a:xfrm>
          <a:custGeom>
            <a:avLst/>
            <a:gdLst>
              <a:gd name="connsiteX0" fmla="*/ 963379 w 6100010"/>
              <a:gd name="connsiteY0" fmla="*/ 0 h 5449453"/>
              <a:gd name="connsiteX1" fmla="*/ 1287379 w 6100010"/>
              <a:gd name="connsiteY1" fmla="*/ 0 h 5449453"/>
              <a:gd name="connsiteX2" fmla="*/ 1287379 w 6100010"/>
              <a:gd name="connsiteY2" fmla="*/ 1 h 5449453"/>
              <a:gd name="connsiteX3" fmla="*/ 2824929 w 6100010"/>
              <a:gd name="connsiteY3" fmla="*/ 1 h 5449453"/>
              <a:gd name="connsiteX4" fmla="*/ 2824929 w 6100010"/>
              <a:gd name="connsiteY4" fmla="*/ 0 h 5449453"/>
              <a:gd name="connsiteX5" fmla="*/ 3148929 w 6100010"/>
              <a:gd name="connsiteY5" fmla="*/ 0 h 5449453"/>
              <a:gd name="connsiteX6" fmla="*/ 3148929 w 6100010"/>
              <a:gd name="connsiteY6" fmla="*/ 1 h 5449453"/>
              <a:gd name="connsiteX7" fmla="*/ 3176336 w 6100010"/>
              <a:gd name="connsiteY7" fmla="*/ 1 h 5449453"/>
              <a:gd name="connsiteX8" fmla="*/ 3176336 w 6100010"/>
              <a:gd name="connsiteY8" fmla="*/ 324001 h 5449453"/>
              <a:gd name="connsiteX9" fmla="*/ 3148929 w 6100010"/>
              <a:gd name="connsiteY9" fmla="*/ 324001 h 5449453"/>
              <a:gd name="connsiteX10" fmla="*/ 3148929 w 6100010"/>
              <a:gd name="connsiteY10" fmla="*/ 625642 h 5449453"/>
              <a:gd name="connsiteX11" fmla="*/ 2824929 w 6100010"/>
              <a:gd name="connsiteY11" fmla="*/ 625642 h 5449453"/>
              <a:gd name="connsiteX12" fmla="*/ 2824929 w 6100010"/>
              <a:gd name="connsiteY12" fmla="*/ 324001 h 5449453"/>
              <a:gd name="connsiteX13" fmla="*/ 1287379 w 6100010"/>
              <a:gd name="connsiteY13" fmla="*/ 324001 h 5449453"/>
              <a:gd name="connsiteX14" fmla="*/ 1287379 w 6100010"/>
              <a:gd name="connsiteY14" fmla="*/ 3196976 h 5449453"/>
              <a:gd name="connsiteX15" fmla="*/ 1804109 w 6100010"/>
              <a:gd name="connsiteY15" fmla="*/ 3713706 h 5449453"/>
              <a:gd name="connsiteX16" fmla="*/ 2330486 w 6100010"/>
              <a:gd name="connsiteY16" fmla="*/ 3187328 h 5449453"/>
              <a:gd name="connsiteX17" fmla="*/ 2330486 w 6100010"/>
              <a:gd name="connsiteY17" fmla="*/ 934688 h 5449453"/>
              <a:gd name="connsiteX18" fmla="*/ 1840405 w 6100010"/>
              <a:gd name="connsiteY18" fmla="*/ 934688 h 5449453"/>
              <a:gd name="connsiteX19" fmla="*/ 1840405 w 6100010"/>
              <a:gd name="connsiteY19" fmla="*/ 2815389 h 5449453"/>
              <a:gd name="connsiteX20" fmla="*/ 1516405 w 6100010"/>
              <a:gd name="connsiteY20" fmla="*/ 2815389 h 5449453"/>
              <a:gd name="connsiteX21" fmla="*/ 1516405 w 6100010"/>
              <a:gd name="connsiteY21" fmla="*/ 610688 h 5449453"/>
              <a:gd name="connsiteX22" fmla="*/ 1840405 w 6100010"/>
              <a:gd name="connsiteY22" fmla="*/ 610688 h 5449453"/>
              <a:gd name="connsiteX23" fmla="*/ 2330486 w 6100010"/>
              <a:gd name="connsiteY23" fmla="*/ 610688 h 5449453"/>
              <a:gd name="connsiteX24" fmla="*/ 2654486 w 6100010"/>
              <a:gd name="connsiteY24" fmla="*/ 610688 h 5449453"/>
              <a:gd name="connsiteX25" fmla="*/ 2654486 w 6100010"/>
              <a:gd name="connsiteY25" fmla="*/ 878306 h 5449453"/>
              <a:gd name="connsiteX26" fmla="*/ 5776010 w 6100010"/>
              <a:gd name="connsiteY26" fmla="*/ 878306 h 5449453"/>
              <a:gd name="connsiteX27" fmla="*/ 5776010 w 6100010"/>
              <a:gd name="connsiteY27" fmla="*/ 878306 h 5449453"/>
              <a:gd name="connsiteX28" fmla="*/ 6100010 w 6100010"/>
              <a:gd name="connsiteY28" fmla="*/ 878306 h 5449453"/>
              <a:gd name="connsiteX29" fmla="*/ 6100010 w 6100010"/>
              <a:gd name="connsiteY29" fmla="*/ 878306 h 5449453"/>
              <a:gd name="connsiteX30" fmla="*/ 6100010 w 6100010"/>
              <a:gd name="connsiteY30" fmla="*/ 1202305 h 5449453"/>
              <a:gd name="connsiteX31" fmla="*/ 6100010 w 6100010"/>
              <a:gd name="connsiteY31" fmla="*/ 5125453 h 5449453"/>
              <a:gd name="connsiteX32" fmla="*/ 6100010 w 6100010"/>
              <a:gd name="connsiteY32" fmla="*/ 5449453 h 5449453"/>
              <a:gd name="connsiteX33" fmla="*/ 5776010 w 6100010"/>
              <a:gd name="connsiteY33" fmla="*/ 5449453 h 5449453"/>
              <a:gd name="connsiteX34" fmla="*/ 324001 w 6100010"/>
              <a:gd name="connsiteY34" fmla="*/ 5449453 h 5449453"/>
              <a:gd name="connsiteX35" fmla="*/ 1 w 6100010"/>
              <a:gd name="connsiteY35" fmla="*/ 5449453 h 5449453"/>
              <a:gd name="connsiteX36" fmla="*/ 1 w 6100010"/>
              <a:gd name="connsiteY36" fmla="*/ 5449453 h 5449453"/>
              <a:gd name="connsiteX37" fmla="*/ 1 w 6100010"/>
              <a:gd name="connsiteY37" fmla="*/ 1202305 h 5449453"/>
              <a:gd name="connsiteX38" fmla="*/ 0 w 6100010"/>
              <a:gd name="connsiteY38" fmla="*/ 1202305 h 5449453"/>
              <a:gd name="connsiteX39" fmla="*/ 0 w 6100010"/>
              <a:gd name="connsiteY39" fmla="*/ 878306 h 5449453"/>
              <a:gd name="connsiteX40" fmla="*/ 637673 w 6100010"/>
              <a:gd name="connsiteY40" fmla="*/ 878306 h 5449453"/>
              <a:gd name="connsiteX41" fmla="*/ 637673 w 6100010"/>
              <a:gd name="connsiteY41" fmla="*/ 1202305 h 5449453"/>
              <a:gd name="connsiteX42" fmla="*/ 324001 w 6100010"/>
              <a:gd name="connsiteY42" fmla="*/ 1202305 h 5449453"/>
              <a:gd name="connsiteX43" fmla="*/ 324001 w 6100010"/>
              <a:gd name="connsiteY43" fmla="*/ 5125453 h 5449453"/>
              <a:gd name="connsiteX44" fmla="*/ 5776010 w 6100010"/>
              <a:gd name="connsiteY44" fmla="*/ 5125453 h 5449453"/>
              <a:gd name="connsiteX45" fmla="*/ 5776010 w 6100010"/>
              <a:gd name="connsiteY45" fmla="*/ 1202305 h 5449453"/>
              <a:gd name="connsiteX46" fmla="*/ 2654486 w 6100010"/>
              <a:gd name="connsiteY46" fmla="*/ 1202305 h 5449453"/>
              <a:gd name="connsiteX47" fmla="*/ 2654486 w 6100010"/>
              <a:gd name="connsiteY47" fmla="*/ 3320716 h 5449453"/>
              <a:gd name="connsiteX48" fmla="*/ 2634370 w 6100010"/>
              <a:gd name="connsiteY48" fmla="*/ 3320716 h 5449453"/>
              <a:gd name="connsiteX49" fmla="*/ 2644837 w 6100010"/>
              <a:gd name="connsiteY49" fmla="*/ 3331183 h 5449453"/>
              <a:gd name="connsiteX50" fmla="*/ 2033211 w 6100010"/>
              <a:gd name="connsiteY50" fmla="*/ 3942808 h 5449453"/>
              <a:gd name="connsiteX51" fmla="*/ 2039417 w 6100010"/>
              <a:gd name="connsiteY51" fmla="*/ 3949014 h 5449453"/>
              <a:gd name="connsiteX52" fmla="*/ 1810314 w 6100010"/>
              <a:gd name="connsiteY52" fmla="*/ 4178117 h 5449453"/>
              <a:gd name="connsiteX53" fmla="*/ 963379 w 6100010"/>
              <a:gd name="connsiteY53" fmla="*/ 3331182 h 5449453"/>
              <a:gd name="connsiteX54" fmla="*/ 973845 w 6100010"/>
              <a:gd name="connsiteY54" fmla="*/ 3320716 h 5449453"/>
              <a:gd name="connsiteX55" fmla="*/ 963379 w 6100010"/>
              <a:gd name="connsiteY55" fmla="*/ 3320716 h 5449453"/>
              <a:gd name="connsiteX56" fmla="*/ 963379 w 6100010"/>
              <a:gd name="connsiteY56" fmla="*/ 324001 h 5449453"/>
              <a:gd name="connsiteX57" fmla="*/ 963379 w 6100010"/>
              <a:gd name="connsiteY57" fmla="*/ 1 h 544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100010" h="5449453">
                <a:moveTo>
                  <a:pt x="963379" y="0"/>
                </a:moveTo>
                <a:lnTo>
                  <a:pt x="1287379" y="0"/>
                </a:lnTo>
                <a:lnTo>
                  <a:pt x="1287379" y="1"/>
                </a:lnTo>
                <a:lnTo>
                  <a:pt x="2824929" y="1"/>
                </a:lnTo>
                <a:lnTo>
                  <a:pt x="2824929" y="0"/>
                </a:lnTo>
                <a:lnTo>
                  <a:pt x="3148929" y="0"/>
                </a:lnTo>
                <a:lnTo>
                  <a:pt x="3148929" y="1"/>
                </a:lnTo>
                <a:lnTo>
                  <a:pt x="3176336" y="1"/>
                </a:lnTo>
                <a:lnTo>
                  <a:pt x="3176336" y="324001"/>
                </a:lnTo>
                <a:lnTo>
                  <a:pt x="3148929" y="324001"/>
                </a:lnTo>
                <a:lnTo>
                  <a:pt x="3148929" y="625642"/>
                </a:lnTo>
                <a:lnTo>
                  <a:pt x="2824929" y="625642"/>
                </a:lnTo>
                <a:lnTo>
                  <a:pt x="2824929" y="324001"/>
                </a:lnTo>
                <a:lnTo>
                  <a:pt x="1287379" y="324001"/>
                </a:lnTo>
                <a:lnTo>
                  <a:pt x="1287379" y="3196976"/>
                </a:lnTo>
                <a:lnTo>
                  <a:pt x="1804109" y="3713706"/>
                </a:lnTo>
                <a:lnTo>
                  <a:pt x="2330486" y="3187328"/>
                </a:lnTo>
                <a:lnTo>
                  <a:pt x="2330486" y="934688"/>
                </a:lnTo>
                <a:lnTo>
                  <a:pt x="1840405" y="934688"/>
                </a:lnTo>
                <a:lnTo>
                  <a:pt x="1840405" y="2815389"/>
                </a:lnTo>
                <a:lnTo>
                  <a:pt x="1516405" y="2815389"/>
                </a:lnTo>
                <a:lnTo>
                  <a:pt x="1516405" y="610688"/>
                </a:lnTo>
                <a:lnTo>
                  <a:pt x="1840405" y="610688"/>
                </a:lnTo>
                <a:lnTo>
                  <a:pt x="2330486" y="610688"/>
                </a:lnTo>
                <a:lnTo>
                  <a:pt x="2654486" y="610688"/>
                </a:lnTo>
                <a:lnTo>
                  <a:pt x="2654486" y="878306"/>
                </a:lnTo>
                <a:lnTo>
                  <a:pt x="5776010" y="878306"/>
                </a:lnTo>
                <a:lnTo>
                  <a:pt x="5776010" y="878306"/>
                </a:lnTo>
                <a:lnTo>
                  <a:pt x="6100010" y="878306"/>
                </a:lnTo>
                <a:lnTo>
                  <a:pt x="6100010" y="878306"/>
                </a:lnTo>
                <a:lnTo>
                  <a:pt x="6100010" y="1202305"/>
                </a:lnTo>
                <a:lnTo>
                  <a:pt x="6100010" y="5125453"/>
                </a:lnTo>
                <a:lnTo>
                  <a:pt x="6100010" y="5449453"/>
                </a:lnTo>
                <a:lnTo>
                  <a:pt x="5776010" y="5449453"/>
                </a:lnTo>
                <a:lnTo>
                  <a:pt x="324001" y="5449453"/>
                </a:lnTo>
                <a:lnTo>
                  <a:pt x="1" y="5449453"/>
                </a:lnTo>
                <a:lnTo>
                  <a:pt x="1" y="5449453"/>
                </a:lnTo>
                <a:lnTo>
                  <a:pt x="1" y="1202305"/>
                </a:lnTo>
                <a:lnTo>
                  <a:pt x="0" y="1202305"/>
                </a:lnTo>
                <a:lnTo>
                  <a:pt x="0" y="878306"/>
                </a:lnTo>
                <a:lnTo>
                  <a:pt x="637673" y="878306"/>
                </a:lnTo>
                <a:lnTo>
                  <a:pt x="637673" y="1202305"/>
                </a:lnTo>
                <a:lnTo>
                  <a:pt x="324001" y="1202305"/>
                </a:lnTo>
                <a:lnTo>
                  <a:pt x="324001" y="5125453"/>
                </a:lnTo>
                <a:lnTo>
                  <a:pt x="5776010" y="5125453"/>
                </a:lnTo>
                <a:lnTo>
                  <a:pt x="5776010" y="1202305"/>
                </a:lnTo>
                <a:lnTo>
                  <a:pt x="2654486" y="1202305"/>
                </a:lnTo>
                <a:lnTo>
                  <a:pt x="2654486" y="3320716"/>
                </a:lnTo>
                <a:lnTo>
                  <a:pt x="2634370" y="3320716"/>
                </a:lnTo>
                <a:lnTo>
                  <a:pt x="2644837" y="3331183"/>
                </a:lnTo>
                <a:lnTo>
                  <a:pt x="2033211" y="3942808"/>
                </a:lnTo>
                <a:lnTo>
                  <a:pt x="2039417" y="3949014"/>
                </a:lnTo>
                <a:lnTo>
                  <a:pt x="1810314" y="4178117"/>
                </a:lnTo>
                <a:lnTo>
                  <a:pt x="963379" y="3331182"/>
                </a:lnTo>
                <a:lnTo>
                  <a:pt x="973845" y="3320716"/>
                </a:lnTo>
                <a:lnTo>
                  <a:pt x="963379" y="3320716"/>
                </a:lnTo>
                <a:lnTo>
                  <a:pt x="963379" y="324001"/>
                </a:lnTo>
                <a:lnTo>
                  <a:pt x="96337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113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实习意义</a:t>
            </a:r>
          </a:p>
        </p:txBody>
      </p:sp>
      <p:sp>
        <p:nvSpPr>
          <p:cNvPr id="3" name="弧形 2"/>
          <p:cNvSpPr/>
          <p:nvPr/>
        </p:nvSpPr>
        <p:spPr>
          <a:xfrm rot="4727359">
            <a:off x="8975432" y="2787446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4" name="弧形 3"/>
          <p:cNvSpPr/>
          <p:nvPr/>
        </p:nvSpPr>
        <p:spPr>
          <a:xfrm rot="14755400">
            <a:off x="6911682" y="2625521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92706" y="2001634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250069" y="4444797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7152057" y="3022282"/>
            <a:ext cx="1641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ea"/>
                <a:ea typeface="+mn-ea"/>
              </a:rPr>
              <a:t>学生</a:t>
            </a:r>
          </a:p>
        </p:txBody>
      </p:sp>
      <p:sp>
        <p:nvSpPr>
          <p:cNvPr id="8" name="矩形 9"/>
          <p:cNvSpPr>
            <a:spLocks noChangeArrowheads="1"/>
          </p:cNvSpPr>
          <p:nvPr/>
        </p:nvSpPr>
        <p:spPr bwMode="auto">
          <a:xfrm>
            <a:off x="8931483" y="3866504"/>
            <a:ext cx="19357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ea"/>
                <a:ea typeface="+mn-ea"/>
              </a:rPr>
              <a:t>前端开发工程师</a:t>
            </a:r>
          </a:p>
        </p:txBody>
      </p:sp>
      <p:sp>
        <p:nvSpPr>
          <p:cNvPr id="9" name="KSO_Shape"/>
          <p:cNvSpPr/>
          <p:nvPr/>
        </p:nvSpPr>
        <p:spPr>
          <a:xfrm>
            <a:off x="7697494" y="2269922"/>
            <a:ext cx="503237" cy="381000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513594" y="4708322"/>
            <a:ext cx="385762" cy="385762"/>
          </a:xfrm>
          <a:custGeom>
            <a:avLst/>
            <a:gdLst>
              <a:gd name="T0" fmla="*/ 68330676 w 2073"/>
              <a:gd name="T1" fmla="*/ 22268870 h 2073"/>
              <a:gd name="T2" fmla="*/ 65213689 w 2073"/>
              <a:gd name="T3" fmla="*/ 25420469 h 2073"/>
              <a:gd name="T4" fmla="*/ 46373505 w 2073"/>
              <a:gd name="T5" fmla="*/ 6614897 h 2073"/>
              <a:gd name="T6" fmla="*/ 49525104 w 2073"/>
              <a:gd name="T7" fmla="*/ 3463298 h 2073"/>
              <a:gd name="T8" fmla="*/ 62062090 w 2073"/>
              <a:gd name="T9" fmla="*/ 3463298 h 2073"/>
              <a:gd name="T10" fmla="*/ 68330676 w 2073"/>
              <a:gd name="T11" fmla="*/ 9731884 h 2073"/>
              <a:gd name="T12" fmla="*/ 68330676 w 2073"/>
              <a:gd name="T13" fmla="*/ 22268870 h 2073"/>
              <a:gd name="T14" fmla="*/ 24450760 w 2073"/>
              <a:gd name="T15" fmla="*/ 59880200 h 2073"/>
              <a:gd name="T16" fmla="*/ 24450760 w 2073"/>
              <a:gd name="T17" fmla="*/ 63031799 h 2073"/>
              <a:gd name="T18" fmla="*/ 27567747 w 2073"/>
              <a:gd name="T19" fmla="*/ 63031799 h 2073"/>
              <a:gd name="T20" fmla="*/ 62062090 w 2073"/>
              <a:gd name="T21" fmla="*/ 28537456 h 2073"/>
              <a:gd name="T22" fmla="*/ 58910491 w 2073"/>
              <a:gd name="T23" fmla="*/ 25420469 h 2073"/>
              <a:gd name="T24" fmla="*/ 24450760 w 2073"/>
              <a:gd name="T25" fmla="*/ 59880200 h 2073"/>
              <a:gd name="T26" fmla="*/ 8762175 w 2073"/>
              <a:gd name="T27" fmla="*/ 44226227 h 2073"/>
              <a:gd name="T28" fmla="*/ 8762175 w 2073"/>
              <a:gd name="T29" fmla="*/ 47343214 h 2073"/>
              <a:gd name="T30" fmla="*/ 11913775 w 2073"/>
              <a:gd name="T31" fmla="*/ 47343214 h 2073"/>
              <a:gd name="T32" fmla="*/ 46373505 w 2073"/>
              <a:gd name="T33" fmla="*/ 12883483 h 2073"/>
              <a:gd name="T34" fmla="*/ 43256518 w 2073"/>
              <a:gd name="T35" fmla="*/ 9731884 h 2073"/>
              <a:gd name="T36" fmla="*/ 8762175 w 2073"/>
              <a:gd name="T37" fmla="*/ 44226227 h 2073"/>
              <a:gd name="T38" fmla="*/ 49525104 w 2073"/>
              <a:gd name="T39" fmla="*/ 16000470 h 2073"/>
              <a:gd name="T40" fmla="*/ 15030761 w 2073"/>
              <a:gd name="T41" fmla="*/ 50494813 h 2073"/>
              <a:gd name="T42" fmla="*/ 15030761 w 2073"/>
              <a:gd name="T43" fmla="*/ 56763213 h 2073"/>
              <a:gd name="T44" fmla="*/ 21299161 w 2073"/>
              <a:gd name="T45" fmla="*/ 56728600 h 2073"/>
              <a:gd name="T46" fmla="*/ 55793504 w 2073"/>
              <a:gd name="T47" fmla="*/ 22268870 h 2073"/>
              <a:gd name="T48" fmla="*/ 49525104 w 2073"/>
              <a:gd name="T49" fmla="*/ 16000470 h 2073"/>
              <a:gd name="T50" fmla="*/ 21299161 w 2073"/>
              <a:gd name="T51" fmla="*/ 66148786 h 2073"/>
              <a:gd name="T52" fmla="*/ 19532993 w 2073"/>
              <a:gd name="T53" fmla="*/ 62339176 h 2073"/>
              <a:gd name="T54" fmla="*/ 18182174 w 2073"/>
              <a:gd name="T55" fmla="*/ 62477813 h 2073"/>
              <a:gd name="T56" fmla="*/ 11913775 w 2073"/>
              <a:gd name="T57" fmla="*/ 59880200 h 2073"/>
              <a:gd name="T58" fmla="*/ 9316162 w 2073"/>
              <a:gd name="T59" fmla="*/ 53611800 h 2073"/>
              <a:gd name="T60" fmla="*/ 9420185 w 2073"/>
              <a:gd name="T61" fmla="*/ 52330206 h 2073"/>
              <a:gd name="T62" fmla="*/ 5645189 w 2073"/>
              <a:gd name="T63" fmla="*/ 50494813 h 2073"/>
              <a:gd name="T64" fmla="*/ 5402715 w 2073"/>
              <a:gd name="T65" fmla="*/ 50148502 h 2073"/>
              <a:gd name="T66" fmla="*/ 0 w 2073"/>
              <a:gd name="T67" fmla="*/ 71793974 h 2073"/>
              <a:gd name="T68" fmla="*/ 21610860 w 2073"/>
              <a:gd name="T69" fmla="*/ 66391259 h 2073"/>
              <a:gd name="T70" fmla="*/ 21299161 w 2073"/>
              <a:gd name="T71" fmla="*/ 66148786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888584" y="1433431"/>
            <a:ext cx="5558361" cy="445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	</a:t>
            </a:r>
            <a:r>
              <a:rPr lang="zh-CN" altLang="en-US" sz="2400" spc="100" dirty="0">
                <a:latin typeface="+mn-ea"/>
                <a:ea typeface="+mn-ea"/>
              </a:rPr>
              <a:t>毕业实习是走向工作岗位的必要前提。通过实习，可以更广泛的直接接触社会，了解社会需要，加深对社会的认识，增强对社会的适应性，将自己融合到社会中去，培养自己的实践能力，缩短从一名大学生到一名工作人员之间的思想与业务距离，为毕业后社会角色的转变打下基础。</a:t>
            </a:r>
          </a:p>
        </p:txBody>
      </p:sp>
      <p:sp>
        <p:nvSpPr>
          <p:cNvPr id="15" name="椭圆 14"/>
          <p:cNvSpPr/>
          <p:nvPr/>
        </p:nvSpPr>
        <p:spPr>
          <a:xfrm>
            <a:off x="1187075" y="1603171"/>
            <a:ext cx="398463" cy="3984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57258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847537"/>
            <a:ext cx="12192000" cy="31629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4623" y="3381337"/>
            <a:ext cx="11042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cs typeface="+mn-ea"/>
                <a:sym typeface="+mn-lt"/>
              </a:rPr>
              <a:t>THANK YOU FOR YOUR LISTENING</a:t>
            </a:r>
            <a:endParaRPr lang="zh-CN" alt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3666" y="2429076"/>
            <a:ext cx="994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cs typeface="+mn-ea"/>
                <a:sym typeface="+mn-lt"/>
              </a:rPr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36881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0283" y="2283480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实习单位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87036" y="2349060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7208060" y="2379820"/>
            <a:ext cx="338258" cy="268984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0283" y="314342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实习证明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87036" y="3209004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EVIDENCE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00283" y="4003368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实习内容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287036" y="4068948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CONTENT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00283" y="4863312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实习收获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87036" y="4928892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HARVEST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0283" y="5723257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实习总结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287036" y="5788837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CONCLUSION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7212988" y="4914144"/>
            <a:ext cx="328403" cy="360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7196803" y="5774089"/>
            <a:ext cx="360772" cy="360000"/>
          </a:xfrm>
          <a:custGeom>
            <a:avLst/>
            <a:gdLst>
              <a:gd name="connsiteX0" fmla="*/ 816378 w 5074852"/>
              <a:gd name="connsiteY0" fmla="*/ 3584162 h 5063990"/>
              <a:gd name="connsiteX1" fmla="*/ 494757 w 5074852"/>
              <a:gd name="connsiteY1" fmla="*/ 4562500 h 5063990"/>
              <a:gd name="connsiteX2" fmla="*/ 1522998 w 5074852"/>
              <a:gd name="connsiteY2" fmla="*/ 4251342 h 5063990"/>
              <a:gd name="connsiteX3" fmla="*/ 1446260 w 5074852"/>
              <a:gd name="connsiteY3" fmla="*/ 4131002 h 5063990"/>
              <a:gd name="connsiteX4" fmla="*/ 923382 w 5074852"/>
              <a:gd name="connsiteY4" fmla="*/ 3642561 h 5063990"/>
              <a:gd name="connsiteX5" fmla="*/ 3542907 w 5074852"/>
              <a:gd name="connsiteY5" fmla="*/ 705484 h 5063990"/>
              <a:gd name="connsiteX6" fmla="*/ 985516 w 5074852"/>
              <a:gd name="connsiteY6" fmla="*/ 3262875 h 5063990"/>
              <a:gd name="connsiteX7" fmla="*/ 1113448 w 5074852"/>
              <a:gd name="connsiteY7" fmla="*/ 3332695 h 5063990"/>
              <a:gd name="connsiteX8" fmla="*/ 1742481 w 5074852"/>
              <a:gd name="connsiteY8" fmla="*/ 3920299 h 5063990"/>
              <a:gd name="connsiteX9" fmla="*/ 1832850 w 5074852"/>
              <a:gd name="connsiteY9" fmla="*/ 4062016 h 5063990"/>
              <a:gd name="connsiteX10" fmla="*/ 4417890 w 5074852"/>
              <a:gd name="connsiteY10" fmla="*/ 1476978 h 5063990"/>
              <a:gd name="connsiteX11" fmla="*/ 4415770 w 5074852"/>
              <a:gd name="connsiteY11" fmla="*/ 1472766 h 5063990"/>
              <a:gd name="connsiteX12" fmla="*/ 3636524 w 5074852"/>
              <a:gd name="connsiteY12" fmla="*/ 744840 h 5063990"/>
              <a:gd name="connsiteX13" fmla="*/ 4176835 w 5074852"/>
              <a:gd name="connsiteY13" fmla="*/ 341562 h 5063990"/>
              <a:gd name="connsiteX14" fmla="*/ 3853383 w 5074852"/>
              <a:gd name="connsiteY14" fmla="*/ 434650 h 5063990"/>
              <a:gd name="connsiteX15" fmla="*/ 3842392 w 5074852"/>
              <a:gd name="connsiteY15" fmla="*/ 443598 h 5063990"/>
              <a:gd name="connsiteX16" fmla="*/ 3985575 w 5074852"/>
              <a:gd name="connsiteY16" fmla="*/ 521743 h 5063990"/>
              <a:gd name="connsiteX17" fmla="*/ 4614609 w 5074852"/>
              <a:gd name="connsiteY17" fmla="*/ 1109348 h 5063990"/>
              <a:gd name="connsiteX18" fmla="*/ 4661937 w 5074852"/>
              <a:gd name="connsiteY18" fmla="*/ 1183566 h 5063990"/>
              <a:gd name="connsiteX19" fmla="*/ 4671494 w 5074852"/>
              <a:gd name="connsiteY19" fmla="*/ 1167546 h 5063990"/>
              <a:gd name="connsiteX20" fmla="*/ 4721960 w 5074852"/>
              <a:gd name="connsiteY20" fmla="*/ 796243 h 5063990"/>
              <a:gd name="connsiteX21" fmla="*/ 4328896 w 5074852"/>
              <a:gd name="connsiteY21" fmla="*/ 365548 h 5063990"/>
              <a:gd name="connsiteX22" fmla="*/ 4176835 w 5074852"/>
              <a:gd name="connsiteY22" fmla="*/ 341562 h 5063990"/>
              <a:gd name="connsiteX23" fmla="*/ 4183824 w 5074852"/>
              <a:gd name="connsiteY23" fmla="*/ 189 h 5063990"/>
              <a:gd name="connsiteX24" fmla="*/ 4427259 w 5074852"/>
              <a:gd name="connsiteY24" fmla="*/ 38588 h 5063990"/>
              <a:gd name="connsiteX25" fmla="*/ 5056526 w 5074852"/>
              <a:gd name="connsiteY25" fmla="*/ 728098 h 5063990"/>
              <a:gd name="connsiteX26" fmla="*/ 4913426 w 5074852"/>
              <a:gd name="connsiteY26" fmla="*/ 1426963 h 5063990"/>
              <a:gd name="connsiteX27" fmla="*/ 4897039 w 5074852"/>
              <a:gd name="connsiteY27" fmla="*/ 1447543 h 5063990"/>
              <a:gd name="connsiteX28" fmla="*/ 4901285 w 5074852"/>
              <a:gd name="connsiteY28" fmla="*/ 1451788 h 5063990"/>
              <a:gd name="connsiteX29" fmla="*/ 4863862 w 5074852"/>
              <a:gd name="connsiteY29" fmla="*/ 1489211 h 5063990"/>
              <a:gd name="connsiteX30" fmla="*/ 4837026 w 5074852"/>
              <a:gd name="connsiteY30" fmla="*/ 1522915 h 5063990"/>
              <a:gd name="connsiteX31" fmla="*/ 4747085 w 5074852"/>
              <a:gd name="connsiteY31" fmla="*/ 1608804 h 5063990"/>
              <a:gd name="connsiteX32" fmla="*/ 4745805 w 5074852"/>
              <a:gd name="connsiteY32" fmla="*/ 1607267 h 5063990"/>
              <a:gd name="connsiteX33" fmla="*/ 1881323 w 5074852"/>
              <a:gd name="connsiteY33" fmla="*/ 4471749 h 5063990"/>
              <a:gd name="connsiteX34" fmla="*/ 1884004 w 5074852"/>
              <a:gd name="connsiteY34" fmla="*/ 4480607 h 5063990"/>
              <a:gd name="connsiteX35" fmla="*/ 1867459 w 5074852"/>
              <a:gd name="connsiteY35" fmla="*/ 4485614 h 5063990"/>
              <a:gd name="connsiteX36" fmla="*/ 1850684 w 5074852"/>
              <a:gd name="connsiteY36" fmla="*/ 4502388 h 5063990"/>
              <a:gd name="connsiteX37" fmla="*/ 1841703 w 5074852"/>
              <a:gd name="connsiteY37" fmla="*/ 4493407 h 5063990"/>
              <a:gd name="connsiteX38" fmla="*/ 598435 w 5074852"/>
              <a:gd name="connsiteY38" fmla="*/ 4869636 h 5063990"/>
              <a:gd name="connsiteX39" fmla="*/ 0 w 5074852"/>
              <a:gd name="connsiteY39" fmla="*/ 5063990 h 5063990"/>
              <a:gd name="connsiteX40" fmla="*/ 95240 w 5074852"/>
              <a:gd name="connsiteY40" fmla="*/ 4745484 h 5063990"/>
              <a:gd name="connsiteX41" fmla="*/ 93708 w 5074852"/>
              <a:gd name="connsiteY41" fmla="*/ 4744980 h 5063990"/>
              <a:gd name="connsiteX42" fmla="*/ 112315 w 5074852"/>
              <a:gd name="connsiteY42" fmla="*/ 4688384 h 5063990"/>
              <a:gd name="connsiteX43" fmla="*/ 166429 w 5074852"/>
              <a:gd name="connsiteY43" fmla="*/ 4507414 h 5063990"/>
              <a:gd name="connsiteX44" fmla="*/ 170700 w 5074852"/>
              <a:gd name="connsiteY44" fmla="*/ 4510779 h 5063990"/>
              <a:gd name="connsiteX45" fmla="*/ 604148 w 5074852"/>
              <a:gd name="connsiteY45" fmla="*/ 3192281 h 5063990"/>
              <a:gd name="connsiteX46" fmla="*/ 601026 w 5074852"/>
              <a:gd name="connsiteY46" fmla="*/ 3189159 h 5063990"/>
              <a:gd name="connsiteX47" fmla="*/ 607205 w 5074852"/>
              <a:gd name="connsiteY47" fmla="*/ 3182980 h 5063990"/>
              <a:gd name="connsiteX48" fmla="*/ 610885 w 5074852"/>
              <a:gd name="connsiteY48" fmla="*/ 3171785 h 5063990"/>
              <a:gd name="connsiteX49" fmla="*/ 616540 w 5074852"/>
              <a:gd name="connsiteY49" fmla="*/ 3173645 h 5063990"/>
              <a:gd name="connsiteX50" fmla="*/ 3522874 w 5074852"/>
              <a:gd name="connsiteY50" fmla="*/ 267311 h 5063990"/>
              <a:gd name="connsiteX51" fmla="*/ 3522007 w 5074852"/>
              <a:gd name="connsiteY51" fmla="*/ 266444 h 5063990"/>
              <a:gd name="connsiteX52" fmla="*/ 3539763 w 5074852"/>
              <a:gd name="connsiteY52" fmla="*/ 250422 h 5063990"/>
              <a:gd name="connsiteX53" fmla="*/ 3548848 w 5074852"/>
              <a:gd name="connsiteY53" fmla="*/ 241337 h 5063990"/>
              <a:gd name="connsiteX54" fmla="*/ 3549314 w 5074852"/>
              <a:gd name="connsiteY54" fmla="*/ 241803 h 5063990"/>
              <a:gd name="connsiteX55" fmla="*/ 3591419 w 5074852"/>
              <a:gd name="connsiteY55" fmla="*/ 203809 h 5063990"/>
              <a:gd name="connsiteX56" fmla="*/ 4183824 w 5074852"/>
              <a:gd name="connsiteY56" fmla="*/ 189 h 506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74852" h="5063990">
                <a:moveTo>
                  <a:pt x="816378" y="3584162"/>
                </a:moveTo>
                <a:lnTo>
                  <a:pt x="494757" y="4562500"/>
                </a:lnTo>
                <a:lnTo>
                  <a:pt x="1522998" y="4251342"/>
                </a:lnTo>
                <a:lnTo>
                  <a:pt x="1446260" y="4131002"/>
                </a:lnTo>
                <a:cubicBezTo>
                  <a:pt x="1306625" y="3934700"/>
                  <a:pt x="1128728" y="3768520"/>
                  <a:pt x="923382" y="3642561"/>
                </a:cubicBezTo>
                <a:close/>
                <a:moveTo>
                  <a:pt x="3542907" y="705484"/>
                </a:moveTo>
                <a:lnTo>
                  <a:pt x="985516" y="3262875"/>
                </a:lnTo>
                <a:lnTo>
                  <a:pt x="1113448" y="3332695"/>
                </a:lnTo>
                <a:cubicBezTo>
                  <a:pt x="1360483" y="3484226"/>
                  <a:pt x="1574498" y="3684145"/>
                  <a:pt x="1742481" y="3920299"/>
                </a:cubicBezTo>
                <a:lnTo>
                  <a:pt x="1832850" y="4062016"/>
                </a:lnTo>
                <a:lnTo>
                  <a:pt x="4417890" y="1476978"/>
                </a:lnTo>
                <a:lnTo>
                  <a:pt x="4415770" y="1472766"/>
                </a:lnTo>
                <a:cubicBezTo>
                  <a:pt x="4236029" y="1156670"/>
                  <a:pt x="3964114" y="902663"/>
                  <a:pt x="3636524" y="744840"/>
                </a:cubicBezTo>
                <a:close/>
                <a:moveTo>
                  <a:pt x="4176835" y="341562"/>
                </a:moveTo>
                <a:cubicBezTo>
                  <a:pt x="4062433" y="339228"/>
                  <a:pt x="3949500" y="371545"/>
                  <a:pt x="3853383" y="434650"/>
                </a:cubicBezTo>
                <a:lnTo>
                  <a:pt x="3842392" y="443598"/>
                </a:lnTo>
                <a:lnTo>
                  <a:pt x="3985575" y="521743"/>
                </a:lnTo>
                <a:cubicBezTo>
                  <a:pt x="4232611" y="673273"/>
                  <a:pt x="4446625" y="873192"/>
                  <a:pt x="4614609" y="1109348"/>
                </a:cubicBezTo>
                <a:lnTo>
                  <a:pt x="4661937" y="1183566"/>
                </a:lnTo>
                <a:lnTo>
                  <a:pt x="4671494" y="1167546"/>
                </a:lnTo>
                <a:cubicBezTo>
                  <a:pt x="4728833" y="1054946"/>
                  <a:pt x="4748054" y="924352"/>
                  <a:pt x="4721960" y="796243"/>
                </a:cubicBezTo>
                <a:cubicBezTo>
                  <a:pt x="4680210" y="591268"/>
                  <a:pt x="4529210" y="425811"/>
                  <a:pt x="4328896" y="365548"/>
                </a:cubicBezTo>
                <a:cubicBezTo>
                  <a:pt x="4278817" y="350482"/>
                  <a:pt x="4227681" y="342599"/>
                  <a:pt x="4176835" y="341562"/>
                </a:cubicBezTo>
                <a:close/>
                <a:moveTo>
                  <a:pt x="4183824" y="189"/>
                </a:moveTo>
                <a:cubicBezTo>
                  <a:pt x="4265224" y="1850"/>
                  <a:pt x="4347087" y="14469"/>
                  <a:pt x="4427259" y="38588"/>
                </a:cubicBezTo>
                <a:cubicBezTo>
                  <a:pt x="4747948" y="135065"/>
                  <a:pt x="4989688" y="399949"/>
                  <a:pt x="5056526" y="728098"/>
                </a:cubicBezTo>
                <a:cubicBezTo>
                  <a:pt x="5106655" y="974209"/>
                  <a:pt x="5052319" y="1226049"/>
                  <a:pt x="4913426" y="1426963"/>
                </a:cubicBezTo>
                <a:lnTo>
                  <a:pt x="4897039" y="1447543"/>
                </a:lnTo>
                <a:lnTo>
                  <a:pt x="4901285" y="1451788"/>
                </a:lnTo>
                <a:lnTo>
                  <a:pt x="4863862" y="1489211"/>
                </a:lnTo>
                <a:lnTo>
                  <a:pt x="4837026" y="1522915"/>
                </a:lnTo>
                <a:cubicBezTo>
                  <a:pt x="4809271" y="1553308"/>
                  <a:pt x="4779260" y="1582027"/>
                  <a:pt x="4747085" y="1608804"/>
                </a:cubicBezTo>
                <a:lnTo>
                  <a:pt x="4745805" y="1607267"/>
                </a:lnTo>
                <a:lnTo>
                  <a:pt x="1881323" y="4471749"/>
                </a:lnTo>
                <a:lnTo>
                  <a:pt x="1884004" y="4480607"/>
                </a:lnTo>
                <a:lnTo>
                  <a:pt x="1867459" y="4485614"/>
                </a:lnTo>
                <a:lnTo>
                  <a:pt x="1850684" y="4502388"/>
                </a:lnTo>
                <a:lnTo>
                  <a:pt x="1841703" y="4493407"/>
                </a:lnTo>
                <a:lnTo>
                  <a:pt x="598435" y="4869636"/>
                </a:lnTo>
                <a:lnTo>
                  <a:pt x="0" y="5063990"/>
                </a:lnTo>
                <a:lnTo>
                  <a:pt x="95240" y="4745484"/>
                </a:lnTo>
                <a:lnTo>
                  <a:pt x="93708" y="4744980"/>
                </a:lnTo>
                <a:lnTo>
                  <a:pt x="112315" y="4688384"/>
                </a:lnTo>
                <a:lnTo>
                  <a:pt x="166429" y="4507414"/>
                </a:lnTo>
                <a:lnTo>
                  <a:pt x="170700" y="4510779"/>
                </a:lnTo>
                <a:lnTo>
                  <a:pt x="604148" y="3192281"/>
                </a:lnTo>
                <a:lnTo>
                  <a:pt x="601026" y="3189159"/>
                </a:lnTo>
                <a:lnTo>
                  <a:pt x="607205" y="3182980"/>
                </a:lnTo>
                <a:lnTo>
                  <a:pt x="610885" y="3171785"/>
                </a:lnTo>
                <a:lnTo>
                  <a:pt x="616540" y="3173645"/>
                </a:lnTo>
                <a:lnTo>
                  <a:pt x="3522874" y="267311"/>
                </a:lnTo>
                <a:lnTo>
                  <a:pt x="3522007" y="266444"/>
                </a:lnTo>
                <a:lnTo>
                  <a:pt x="3539763" y="250422"/>
                </a:lnTo>
                <a:lnTo>
                  <a:pt x="3548848" y="241337"/>
                </a:lnTo>
                <a:lnTo>
                  <a:pt x="3549314" y="241803"/>
                </a:lnTo>
                <a:lnTo>
                  <a:pt x="3591419" y="203809"/>
                </a:lnTo>
                <a:cubicBezTo>
                  <a:pt x="3759677" y="66975"/>
                  <a:pt x="3970150" y="-4171"/>
                  <a:pt x="4183824" y="1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193834" y="4054200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 75"/>
          <p:cNvSpPr>
            <a:spLocks noChangeAspect="1" noEditPoints="1"/>
          </p:cNvSpPr>
          <p:nvPr/>
        </p:nvSpPr>
        <p:spPr bwMode="auto">
          <a:xfrm>
            <a:off x="7208060" y="3194256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5379" y="1157277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60935" y="1293368"/>
            <a:ext cx="76449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14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10" grpId="0"/>
      <p:bldP spid="11" grpId="0"/>
      <p:bldP spid="13" grpId="0"/>
      <p:bldP spid="14" grpId="0"/>
      <p:bldP spid="16" grpId="0"/>
      <p:bldP spid="17" grpId="0"/>
      <p:bldP spid="19" grpId="0"/>
      <p:bldP spid="20" grpId="0" animBg="1"/>
      <p:bldP spid="21" grpId="0" animBg="1"/>
      <p:bldP spid="22" grpId="0" animBg="1"/>
      <p:bldP spid="23" grpId="0" animBg="1"/>
      <p:bldP spid="1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实习单位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COMPANY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</a:p>
        </p:txBody>
      </p:sp>
      <p:sp>
        <p:nvSpPr>
          <p:cNvPr id="3" name="Rectangle 1"/>
          <p:cNvSpPr/>
          <p:nvPr/>
        </p:nvSpPr>
        <p:spPr>
          <a:xfrm>
            <a:off x="388110" y="1723870"/>
            <a:ext cx="5708653" cy="4280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3870"/>
            <a:ext cx="5707890" cy="4280917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02666" y="1964446"/>
            <a:ext cx="10786669" cy="381894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928061" y="2898191"/>
            <a:ext cx="4942544" cy="208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杭州易连聚网络科技有限公司于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日成立。法定代表人陈营军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公司经营范围包括：网络技术、计算机软硬件、电子产品的技术开发、技术服务、技术咨询、成果转让；计算机系统集成；电子产品、通讯产品、计算机软硬件、仪器仪表的网上销售等。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TextBox 9"/>
          <p:cNvSpPr>
            <a:spLocks noChangeArrowheads="1"/>
          </p:cNvSpPr>
          <p:nvPr/>
        </p:nvSpPr>
        <p:spPr bwMode="auto">
          <a:xfrm>
            <a:off x="938915" y="2237468"/>
            <a:ext cx="4742516" cy="4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杭州易连聚网络科技有限公司</a:t>
            </a:r>
            <a:endParaRPr lang="en-US" altLang="zh-CN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4095" y="5157927"/>
            <a:ext cx="5350476" cy="4735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浙江省杭州市拱墅区湖州街</a:t>
            </a:r>
            <a:r>
              <a:rPr lang="en-US" altLang="zh-CN" dirty="0">
                <a:solidFill>
                  <a:schemeClr val="accent1"/>
                </a:solidFill>
              </a:rPr>
              <a:t>36-1</a:t>
            </a:r>
            <a:r>
              <a:rPr lang="zh-CN" altLang="en-US" dirty="0">
                <a:solidFill>
                  <a:schemeClr val="accent1"/>
                </a:solidFill>
              </a:rPr>
              <a:t>号</a:t>
            </a:r>
            <a:r>
              <a:rPr lang="en-US" altLang="zh-CN" dirty="0">
                <a:solidFill>
                  <a:schemeClr val="accent1"/>
                </a:solidFill>
              </a:rPr>
              <a:t>528</a:t>
            </a:r>
            <a:r>
              <a:rPr lang="zh-CN" altLang="en-US" dirty="0">
                <a:solidFill>
                  <a:schemeClr val="accent1"/>
                </a:solidFill>
              </a:rPr>
              <a:t>室</a:t>
            </a:r>
            <a:r>
              <a:rPr lang="en-US" altLang="zh-CN" dirty="0">
                <a:solidFill>
                  <a:schemeClr val="accent1"/>
                </a:solidFill>
              </a:rPr>
              <a:t>-27</a:t>
            </a:r>
            <a:r>
              <a:rPr lang="zh-CN" altLang="en-US" dirty="0">
                <a:solidFill>
                  <a:schemeClr val="accent1"/>
                </a:solidFill>
              </a:rPr>
              <a:t>号工位 </a:t>
            </a:r>
          </a:p>
        </p:txBody>
      </p:sp>
    </p:spTree>
    <p:extLst>
      <p:ext uri="{BB962C8B-B14F-4D97-AF65-F5344CB8AC3E}">
        <p14:creationId xmlns:p14="http://schemas.microsoft.com/office/powerpoint/2010/main" val="27490968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公司百科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FBE91A-58B5-4359-AE13-0D9754BCB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92" y="756656"/>
            <a:ext cx="7938908" cy="61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17255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3071818"/>
            <a:ext cx="2519362" cy="535531"/>
          </a:xfrm>
        </p:spPr>
        <p:txBody>
          <a:bodyPr/>
          <a:lstStyle/>
          <a:p>
            <a:r>
              <a:rPr lang="zh-CN" altLang="en-US" dirty="0"/>
              <a:t>实习证明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472612" y="3607349"/>
            <a:ext cx="2540000" cy="313932"/>
          </a:xfrm>
        </p:spPr>
        <p:txBody>
          <a:bodyPr/>
          <a:lstStyle/>
          <a:p>
            <a:r>
              <a:rPr lang="en-US" altLang="zh-CN" dirty="0"/>
              <a:t>EVIDENCE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实习协议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B792CF-9CA1-4CE8-8629-579F77012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0520" y="1001133"/>
            <a:ext cx="6410960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8338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实习工资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40F5E23-767E-4403-A0DD-20858F44A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471"/>
            <a:ext cx="12192000" cy="88529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EBC152D-4FDF-436B-881E-1278E54B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857"/>
            <a:ext cx="12192000" cy="148228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4591718-C362-425E-9BEC-4AE2F93EE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5926"/>
            <a:ext cx="12192000" cy="9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3682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实习内容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0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85EC659-D5D8-4AFA-99FA-BF8B8A87A55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gQ4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oEONIeEoGHCgDAACGDAAAJwAAAHVuaXZlcnNhbC9mbGFzaF9wdWJsaXNoaW5nX3NldHRpbmdzLnhtbNVX3W7aMBS+5yksT70saTu6diihmgpoVVtAhW3tVWViQ6w6dhbbUHq1p9mD7Ul2HAMFtevSH6QNCRGfn+/8n5jw6DYVaMJyzZWM8G51ByMmY0W5HEf4y6C9fYiRNkRSIpRkEZYKo6NGJczsUHCd9JkxIKoRwEhdz0yEE2OyehBMp9Mq11nuuEpYA/i6Gqs0yHKmmTQsDzJBZvBjZhnTeI5QAgC+qZJztUalglDokc4VtYIhTsFzyV1QRLQF0QkOvNiQxDfjXFlJj5VQOcrHwwi/axefhYyHavKUSZcT3QCiI5s6oZQ7L4jo8zuGEsbHCbh7UMNoyqlJIrxXcyggHTxEKbB96MShHCvIgTRz+JQZQokh/ujtGXZr9ILgSXQmScrjAXCQiz/CzcH156te6+LspHN6Peh2zwYnPe9EoROs44TBuqEQHFI2j9nSTkiMIXECfoPOiAjNwmCVtBAbKbnmnDujoRKQ+0IL2igdMtohKVupRv+GyzZI7mI0gkDELMKfck4ERtwQweOlsrZDbbgpqt5elUSABe3J0Hkf35v32YkTkmu26taCo13O48Y3ZQVFM2WR4DcMGYUgfpvCU8LQanHQKFdpQYX2MUgLDhYnnE0ZPSpyOgf8k6ErMJFa0IRezQQz3sJ3y+/QkI1UDriMTKCzgc61x68+CzgjWt+DkoWPW/2zk2br+qTTbF1uuQAJnRAZPxMcCs7SzGwEn8yQVGahB+mIidWsKArltOCVia368jJonlrhy/zWxViB3mBJNmPlOYX5qwelzSZkUgyiG64CGkaQQ0k8JjBiWBdcWlYWMCYSKSlmiMSw1rQb6wlXVgPFD7CH1i/30OsjLovTGFYbWMwpy0tB7uzuva/tfzg4/FivBr9+/Nx+Umm+8HuCOHN+4x8/ufKXa//hNgwDt6UfX9omt//mzu5dtL6WyWundTkoVdJWvxRct4xU97SM1IV/yfRWXjClXIClNPZDBmtJ8JQbRt+yxV7QJq96t/se20ybbDDm14zGfxOyPy2viWv3wjB49OLqOCmXPIVEuJW4vO029ms7cNN8lFWpANr6f4dG5TdQSwMEFAACAAgA6BDjSCkiHkG1AgAAUwoAACEAAAB1bml2ZXJzYWwvZmxhc2hfc2tpbl9zZXR0aW5ncy54bWyVVm1v2yAQ/r5fEWXf6+41m0QjtWkmVerWaq36HdsXGwVDBOd0+fcDDDUkceIGVQrPPQ93HHeXEr1mYv5hMiGF5FI9ASITlbZIwCasvJrmLaIUF4UUCAIvhFQN5dP5x1/uQzLHPKeSW1BjNStaQO9m5j5jJN7Ht5ldQ4JCNhsqdveykhc5LdaVkq0oz4ZW7zagOBNrw7z8OVssBx1wpvEOoUliWv6wa5xko0BrsCF9X9p1VsVpDjx4unSfkZre1enb78m2TDN0sutPdg3JNrSC9yTZPIw5PRXM7DotQPiHhvrls12DVE53oNLDb7/aNaiQm3bzrvCVrGxCU83pR3zTcElL0342qku7zgrshayjs6/g0+PuehuR/Ne474ltVyX5o83r3kCwj55zmKNqgWRh19l0LV8fWjT9AfMV5doQYqgnPZqgH2mrwzEp1vP+wisTZUTyQM94kbxtYNHFGxFTvOcvFjduVMTxvWFRgAq2Howi7MGe+cek9YAZgT3zibMSHgTfHdD3LZ0mPPEN9Y95OvvGCoKabchX2AWr9XRvG1dHrj0QOI0sYa5tOM+sAftqJHNYF1J2EBMRdMsqikyK35aX79xlNMn2DL7SjtcVQYYcjpWbi9EM6fi93D6tRm9Ny7H7Uegv1+0naGb41ZQi0qJuzI+Snk68zjSJScw0O66wU9LQQd2JlYw0zveQqKFqDepZSj7WjZAIeuzxsmutITrJohyQ7HiWiT/kWPpF2+SglubVGOiQ5RTsiDWram7+8IXBK5R7igFrJ8XanCcoe6vLCPBFAFQVdajabtNZmpYj47CF0PsR4K48dDeiTZUOFdw13sMK45LzyKia9KOir5V0hET4Ef6LCSs5eM8youyR5trdLOn8MIT7WJKxHKaZLb54kLm9r6XkYGM/zKAB7T+T/wFQSwMEFAACAAgA6BDjSJNBNSb9AgAAlwsAACYAAAB1bml2ZXJzYWwvaHRtbF9wdWJsaXNoaW5nX3NldHRpbmdzLnhtbM2W3VIaMRSA73mKTDpeyqq11TK7OB3B0akVRmirV07YBDZjNtnmB8SrPk0frE/Skw0gjJaujnTKDAM5yfnOX3KS+OguF2jMtOFKJni3voMRk6miXI4S/KV/sn2IkbFEUiKUZAmWCqOjZi0u3EBwk/WYtbDUIMBI0yhsgjNri0YUTSaTOjeF9rNKOAt8U09VHhWaGSYt01EhyBR+7LRgBs8IFQDwzZWcqTVrNYTiQPqsqBMMcQqeS+6DIuLU5gJHYdWApLcjrZykx0oojfRokOA3J+VnviaQWjxn0qfENEHoxbZBKOXeCSJ6/J6hjPFRBt4e7GM04dRmCd7b9xRYHT2mlOwQOfGUYwUpkHaGz5kllFgShsGeZXfWzAVBRKeS5Dztwwzy4Se41b85ve62L8/PLj7d9Dud8/5ZNzhR6kSrnDhaNRSDQ8rplC3sxMRakmbgN+gMiTAsjpZF82VDJVec82M0UAJSX2phNARPxTTBHzUnAiNuieDpYtYSPWL2hAuIwevu1ofS4gdgiDfNiDZs2dB8xvgsps1vygmKpsohwW8ZsgpBRC6HfxlDy+lGQ63yUiqIscgIThkaczZh9KjM0gz4J0PXYCJ3oAmbrxDMBgvfHb9HAzZUGriMjGGrgpybwK8/C1wQYx6gZO7jVu/8rNW+Obtota+2fICEjolMnwmHErK8sBvhkymSys71IB0pcYaVRaGclnNVYqu/vAyG506EMr92MZbQGyzJZqw8pzB/9aCy2YyMy4PoD1eJhiPIoSSBCRMpHHcuHasKTIlESoopIik0KuOP9ZgrZ0ASDnBAm5d7GPQRl+VoBDcHWNSU6UrInd29t/vv3h8cfmjUo18/fm6vVZq18K4g3lzo4cdrm/iikT/uhnHke+fTbdhq96+6cPey/bVKpi7aV/1KRWr3KuE6VVZ1PlVZdRmuje7SlVHJBWgzo3BsoNEInnPL6GtumhcUfv39G7bFKxV+g1Gs3b7/bxBhtHhurbyv4ujJB2AN5KuP6WbtN1BLAwQUAAIACADoEONIKshEQpQBAAAdBgAAHwAAAHVuaXZlcnNhbC9odG1sX3NraW5fc2V0dGluZ3MuanONlMtuwjAQRfd8ReRuK0SfaburCpUqsahUdlUXThhChGNHtpOSIv69HgMldpyCZ4MvhzsP5NkMInNISqKnaGM/2/u7e7caoKZlBZeuznr0AnWiWD6HWV4AyzkQD6kPP/2Tt0ciZEy4NU2aD7RVLT8i8JsFZaqNlwELGdBUQKsD2ndAW4cS/zid7bvaddQac1JpLfgwFVwD10MuZEEtQy5e7Wk36MGiBnkCXdAUHNPYnj7y6HgXY7S5VBQl5c1UZGKY0HSVSVHxeV/+ZVOCNH/4ageMHuOXiWPHcqXfNBR+4skDRj9ZSlAK9nnvJxhBmNEEWMt3ZM8/qGPcbcij61zl+kA/X2G06ZJmcMaUzECNV4eLMbqchrXeETfXGA7BaAOyYzW+xXBAUVblOaVJkeFEOmh35n8oE3Se82yfeoQR5LBYtO2b3rFRW/6YOE9IeE9oGXp9Rd/m8MHQu9fBp6u8vNOQHQuJPJBDBLSybwdZQ6cY7e8RvH9GhGpN02Vh1oNZjWYMVK5AzoRgpvqvU3X6uQbbX1BLAwQUAAIACACTuC1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TuC1JsO1dV24AAAB2AAAAHAAAAHVuaXZlcnNhbC9sb2NhbF9zZXR0aW5ncy54bWwNzD0OwjAMQOG9p7C8l5+NoWk3NhAS5QBWY1Akx0aJheD2eHvDpzct3yrw4daLacLj7oDAulku+kr4WM/jCaE7aSYx5YRqCMs8TGIbyZ3dA3Z4C/24rVwjnK9UQ94ad1YnjzOMcInns3DG/Tz8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uC1J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CUuC1JHJprY8cOAACQGwAAFwAAAHVuaXZlcnNhbC91bml2ZXJzYWwucG5n7Vl7WJJ337/VylZpNNsszx322LOcztQyTdRlmU9qK13OI5WZ4QHTRMQD2LYn3dLYVkF5wMrCM8xMUfDUKqlpUiqS0S0VIcmtqDFEQOC9se169+/773v5x31xfz/A9/f5nr/3df/4dWig2SqrVQAAmAUdCDgCACYIADD+YeUKGKHgX9rAH0ZnjwR+BdAHbCZgYVmif4g/ADSRVi8cXw7LH505EHkWAMzvGy4jTlrNSQCw/iwowD88O24K5F7YKrblzGrLFkzem779/K1D3IOyA3tqr/98LOBXm4Dl/us/VdwKePBqX8DTvR+HI9avCwjonDdZxi97VpP53lb+zq1FKNP92X+XPST/PNu1OfabWNAD5HHZrMS5waTSLtV4Ga+6ksBSz4tIpA7lWC4A9Cx3y7n+4rrVcSrBvIjrq++I3QgAbc/rPunNXI+IoMegLZcBwDbemkCjWRAnbFkNW9BfZ+vMk5SyrsH3zUmFB+3zZvy9LQDg2NGpM7VlRgDwdB3sEr9gP/h7VyNYfrAM1oGwWAKXwCVwCVwCl8AlcAlcApfAJfD/N+is1Qj1cfDd1v+jIu/DfnlaBb+eEpeDVjyPJzXqFiS+DFmXRgaFgnRWPtYbmstSmgAFlf0iNiYFGzc85eLSMfN7aHxPVOvIRgjHz4choWRDtqRg/s0Fl6PEBZG9wDq3s04QzWSzfQHAEnSszMsAqeuRJVYmI/mQTN5A3p0mEgRogy9puusrTN5cS6Si014p6BgcjhgKqSSVvoNPolnwY1OEPXFh9huKHkLpo3zU76oCqTnS2vrxZt9pmB9XoxNTUMidabr24Qx5R6S2vzcDRVCJm/Ci939KWDLXjE8Fz1tfonTvKSVK+d1xt+jE2c3YQdxG0LxAJN0KRdoU0iMOIVUnc7sTW4KZsk01lVORlQeEux0Gkit4UzIZFz3sN3neGuNpdRkrp2A6FSP1zvXzNX3Jv0URNAKhXX6sM4cw3MU4U5NP4NjiFmzWeRyw973wni3UYlIXeDmKlpFGcW9HTszw9Y7xkmkJ1huMf+vU2oRuZzGwWsW3dJU8JzFBOB0zgnU0DWSavGrzej3zdO/aFs6vewdBZSRzYFNt5WwkNebFbgeWNTYuUym5ldTzjUm7OsrkDuZapBmSfS+2Ip1qmoqNfaxIz2kRSu5lV+QzTtdMU76f/OmhOpKn/CRflLjT+KRTBKlw9mK42SMJbjVBXia8u25HQ25xeaY11r5XWUau1+yx42pWFaFEFX1vY/cbqOTw73iftymVdXFZWPMQbQNbQ/jY+M0PvYE+g0ZEMz+J/yuvsXPzimHuSVVz/bms/Njzsfm+Y7Y1/roNPXy/PKewXtGNFZI+nIVUWEZohey2OIL781GkodS+kp+vungna/YIkMM7Wancl+YFqOFEEVvE2SSV6RuiJU+Hod8jtcgfCjxvu16Fxp9I10znrWgL+34knVymhQhZWxzI30+oCbtXusSrjsckMhdajdQsziM08xdn5tRcxX5l3stCjKAZU5H/rtUHGhmFBeA2ciDjUbfyt+Gp7w1urSPtwCqJEcZvLvceo5ftijZ/dcrjdIPqzWs+TztJT/DL5KOWBdAFcw3RifYwRRZ2JIQIR/yF2AJsNfpjk37wTLXAFD5h7zfEulaBKRuBqHZfcRbsuIEkw4H5qVA9iVeO4ubqkefdAwUL3gisav7qkWtE0xNH+0gk4Mqs5iPsaBv9+NC0X0pOcXmW9UQG38uBSlBP8HKnO5lwopNC95yW/c0ePgjjFbLnMmwHo1uXk9vveRIkXMVCNneYQgIbXFub/Cmi798VOCtQu7txq8Pn5iNafL/V5YuoOFuyifdc1dxZs1scLo3w6ZaPkwrifCmrOtbht2yTQhtOc6FhRb+J3OouF3IynW1OJf1yKaXKjsJ+SU7+BLHWd2FG2sxFavTN2uqJKxFxaApIW/RJGZZ5myZ7P5iaO9LYXB7KWnsKbD13IVVIXC7L4U1dMHi4ntOD1kVVwjG0Ki45N+oF271GVHXwoIBOag7TsJCbw/d/WYz3OG0vlzbo2/J0n0nXWca3qxJ3rdBg8fmguyejMheH3z2xU+oVeHkrMyHsQflRZZ4TFmBniP/QV07UV02zcQ5xebMPq/BYFc2ya9FN2CRvbHSSdJzB7sgUULGQU3Val2p8G52VEGZgOOVOvNMSmuLEY3PiCZ0X++XS59p5EQmFdSqjXOO5EmICleYpsRFP6hl9eEGm5gRsXQhIZpHkCaKdI9oaIh++cEmEqW41YYx0m850ZvBv4ituX5q88Nq9e+0mh4JOiEpKWPM0uc7kODO4lrTzyVB0WifPnM5O5ZL7GGGmb616SGjqLp1PV9ZiWvWGK1ODsdY7lw/tNPCrR2rGbLcfgWiuRfR4Cav2okhAr46zSNJ56pxJRBEodfUU7mP6ngK9BMVouwf85NG80QUvZnkSoZPMc7ef3v6vJCtN/NDdiRa39EFhIQLRM4blcry2u9Gs3HF9ayCa+FyzYC4lLgs9dDcGo3sxYciwWnR5epkypPMY1X0zK9XEckgz3S20c8w6PLRhmLyqUHVnHULe1L5CI6oYd51hoLuot9M3JyDZKGgknPMAPxrOPLTIp1YmbEuJ9StWVTSFgtNeY6SCqPODz7vL5sCg4fgqgWPZypXHplkSUXbEDfOOshWPRMH9V6U9UaYC2Zpw5tRohmqUhu6f/ssv5DQ+P7KWxRDfsk+QtprFBCfORlCSoszjOGxjRb4lQmyvn+c8E8d/HTtE85/x3O7L+b3oirhpB2/qEpx8O+XuMnmQ8c1irScZJbt/h1FQw9nPPLRz3Qd/uPJWH9xFvOo7GDZEaz4EtiaCXvf/cbaXYnPOYPY2QzxqvfdP1tG8VvD9Wou/rLGw9SDavRoB2pwoG/lDIfLr+I5k14vn4gs6GbiTbGxrba0sGWxlEbEnkmP9nKoTlhWfrkMTAuNbGQXbQORogF/KzOtCezo1+82PVaYPGpzr8aBXDw92yVVWs1NzqS/hcUowmHF7scKeu5eoQH4ocyqSGVp30R8UV2AEPQ+HbbdktWCsuoE9K9riZ1BhZg2QrUT13MOZcW4mhYA7/kNgfiM2+cVcOj+Elb8Dbh40GgsUEfjaGEuEXOvUdylRHkhJ0u1JQyD0zeWD+OpnYGXoQ3+fb4l6jZChU/O76Xb4t7/E22W/OsdLZYJZd4t/LpgyMCSbPsP2XggKARcWi94tpbR3QZZcbeDqeNiFqjBuzos4AbLXG7w24aTjT5SO4xx6HfAbTF6mnzi9hkbhqEpbzb7jbFR5jZeQXL7QH3nm/DfFdN9etlgxXdrbtVFP5UP99lAjWqclHZ8UNpsX5aRkak5aGDXN8CJQjbIO+UDVgRpTqRfFBYWMopEbsSzImDDoY8/xx4LRLQdFU5D6xROXv2Pa/nKhZWixST3Jfl2DvlikjtLHOaMWszyZ0TmymOW0e9AOhz88s1z0q8J2rKQKHx9AbR+ZmHts6HOlvdqrQv8aNKVgA9GzilxxH43POI0yOkwqwVSmbHb4VGp7PlfWXl1yPvSLaCiTv3zhVi5ygIg+TWiaGD6bGgxGXrthcFG120BpyT/r/mM5st6SolZm35OSp+H8jiH5zH2b23CAdxc982L5g/n5wyFwbofZsqUscm9OQof86zA1RuEF6uCunxI2lFcm4dcl+PUr02v8arRhmpvDypaBNmGfxSnNyqKc4ExNvLWRa60+oB5Z6m761ZvxsrQ4rXaaiOqUD3iXu3F9lC+fBfK+ZZifAeUJlqC8qT+RMrIvwIfT69DehVEvZ33opVI/n1bBExQOv9gmgp6scz0E3jEEGIIY3chZl00UqzaM1SM+tO+LME6t6r0Vgi8WeaKEDDdGhIk0XbUhpjL8Q7ManoqSkdTbwmKRYz41KhHSibej5ZBUI37clO6jsPJ0ttYo77p6DMffsLMAdc/3+wVLKVUQzm7cc5vivlbiq8ff6kINdOt1mggliEN5+4nVfLPS3fTcrsmbuUiy14aL/jkh2Nbb1Pj788HvrkpVI7Hcp4thD7KNgY6BT+pr/5oHkzfnnmRIyRDs8pTEWb1/eSDYZRikrMVBavkjPEj5X+GIp2BR8yySs9u8biXFZICVEkcb07VP0MroURflN6y/PBujzBvdp8yzkTYMzhdPsmo3x3fYdgQZqnUAuXjQLfIzDxpmFJ7YLp1/HvnHxE6k4mng2n8bubYrRqJJ//WfWFGe0P6yZNfYc2eOgvG/qst513Sr5KotIR68bqjxxZ+N0D9WmqCGC4WlLDE71eRyoV1OjQ/Gpg5j3w/vad9oebcvETLRCISFUbor1uTURYjqwn5HJWk++GPtYmXAgvV1eHJaVqvzi+S0D5uM4rFj5V3NMUvjE4P5P9QikztszowkyHcgf8/s+lvPvEfcrSRrWAXGtMdF6jYDzooQ8Bo10ni2KI6oVczppv8Dh47blNUdoJXWM3R7njdMU+QQpQbitg98f2SAhOnpTzeknCKyT7YbT/6Ve5ZlC3C0VpwqyB8nhJkVjjuhLLPM4T20fxS5NVE0li0qqbo3uAPR2i4mRx+Fd5EUb0+xes6Q0R7fjrexZaz6/K7JE8K0K3ws/69tsr5iTl/YNvaZfuh95MIhkN98SUdcC03aICQt4UNS9X173W8K4g0qD14FcLEGQyia7F/qoJdieTlsWLoGWZve+Fl8z16C4yl7xyswG/m8gyCBk6+eqA7sXj1b7autNTv/+r24L7BveFEHAEj8K7I9HxQd4BQUWh3GVs6lH0FLCrZpvM62rnXcbR3h/3X32sP2YA2jLzt75p4pCfnisPyBCXBm5cDQvHMTtGHmplAfW77Nwfknflzu1LtpLr8SV8FL8GBEmwKA+bUC+InthLExABR9tBIAHLImBGndqYl/vSAy1Ac60fgvAd5mpoIBoCCy5f5tnv5f01/BvyoLdxvOXI/wyNdrlVPfAUDPw6ONX9IqTW7S7AnzxxWGt03b4cdBy4Mt/h6/uwwlKVDvc3a85TifcIT/DATtCw2gf3Xsu/8BUEsDBBQAAgAIAJS4LUm86NwPSQAAAGoAAAAbAAAAdW5pdmVyc2FsL3VuaXZlcnNhbC5wbmcueG1ss7GvyM1RKEstKs7Mz7NVMtQzULK34+WyKShKLctMLVeoAIoZ6RlAgJJCJSq3PDOlJMNWydzMACGWkZqZnlFiq2RqjhDUBxoJAFBLAQIAABQAAgAIAOgQ40gVDq0oZAQAAAcRAAAdAAAAAAAAAAEAAAAAAAAAAAB1bml2ZXJzYWwvY29tbW9uX21lc3NhZ2VzLmxuZ1BLAQIAABQAAgAIAOgQ40h4SgYcKAMAAIYMAAAnAAAAAAAAAAEAAAAAAJ8EAAB1bml2ZXJzYWwvZmxhc2hfcHVibGlzaGluZ19zZXR0aW5ncy54bWxQSwECAAAUAAIACADoEONIKSIeQbUCAABTCgAAIQAAAAAAAAABAAAAAAAMCAAAdW5pdmVyc2FsL2ZsYXNoX3NraW5fc2V0dGluZ3MueG1sUEsBAgAAFAACAAgA6BDjSJNBNSb9AgAAlwsAACYAAAAAAAAAAQAAAAAAAAsAAHVuaXZlcnNhbC9odG1sX3B1Ymxpc2hpbmdfc2V0dGluZ3MueG1sUEsBAgAAFAACAAgA6BDjSCrIREKUAQAAHQYAAB8AAAAAAAAAAQAAAAAAQQ4AAHVuaXZlcnNhbC9odG1sX3NraW5fc2V0dGluZ3MuanNQSwECAAAUAAIACACTuC1JPTwv0cEAAADlAQAAGgAAAAAAAAABAAAAAAASEAAAdW5pdmVyc2FsL2kxOG5fcHJlc2V0cy54bWxQSwECAAAUAAIACACTuC1JsO1dV24AAAB2AAAAHAAAAAAAAAABAAAAAAALEQAAdW5pdmVyc2FsL2xvY2FsX3NldHRpbmdzLnhtbFBLAQIAABQAAgAIAESUV0cjtE77+wIAALAIAAAUAAAAAAAAAAEAAAAAALMRAAB1bml2ZXJzYWwvcGxheWVyLnhtbFBLAQIAABQAAgAIAJO4LUkXqeFBbwEAAPsCAAApAAAAAAAAAAEAAAAAAOAUAAB1bml2ZXJzYWwvc2tpbl9jdXN0b21pemF0aW9uX3NldHRpbmdzLnhtbFBLAQIAABQAAgAIAJS4LUkcmmtjxw4AAJAbAAAXAAAAAAAAAAAAAAAAAJYWAAB1bml2ZXJzYWwvdW5pdmVyc2FsLnBuZ1BLAQIAABQAAgAIAJS4LUm86NwPSQAAAGoAAAAbAAAAAAAAAAEAAAAAAJIlAAB1bml2ZXJzYWwvdW5pdmVyc2FsLnBuZy54bWxQSwUGAAAAAAsACwBJAwAAFCYAAAAA"/>
  <p:tag name="ISPRING_PRESENTATION_TITLE" val="论文答辩"/>
</p:tagLst>
</file>

<file path=ppt/theme/theme1.xml><?xml version="1.0" encoding="utf-8"?>
<a:theme xmlns:a="http://schemas.openxmlformats.org/drawingml/2006/main" name="Office 主题">
  <a:themeElements>
    <a:clrScheme name="PPT 单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7F7F7F"/>
      </a:hlink>
      <a:folHlink>
        <a:srgbClr val="7F7F7F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458</Words>
  <Application>Microsoft Office PowerPoint</Application>
  <PresentationFormat>宽屏</PresentationFormat>
  <Paragraphs>92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Calibri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公司简介</vt:lpstr>
      <vt:lpstr>公司百科</vt:lpstr>
      <vt:lpstr>PowerPoint 演示文稿</vt:lpstr>
      <vt:lpstr>实习协议</vt:lpstr>
      <vt:lpstr>实习工资</vt:lpstr>
      <vt:lpstr>PowerPoint 演示文稿</vt:lpstr>
      <vt:lpstr>实习内容</vt:lpstr>
      <vt:lpstr>实习内容</vt:lpstr>
      <vt:lpstr>关键内容</vt:lpstr>
      <vt:lpstr>关键内容</vt:lpstr>
      <vt:lpstr>PowerPoint 演示文稿</vt:lpstr>
      <vt:lpstr>实习收获</vt:lpstr>
      <vt:lpstr>PowerPoint 演示文稿</vt:lpstr>
      <vt:lpstr>实习目的</vt:lpstr>
      <vt:lpstr>实习意义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dc:description>锐旗设计；https://9ppt.taobao.com</dc:description>
  <cp:lastModifiedBy>小王</cp:lastModifiedBy>
  <cp:revision>129</cp:revision>
  <dcterms:created xsi:type="dcterms:W3CDTF">2016-03-23T02:00:53Z</dcterms:created>
  <dcterms:modified xsi:type="dcterms:W3CDTF">2020-12-26T02:21:33Z</dcterms:modified>
</cp:coreProperties>
</file>